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8" r:id="rId3"/>
    <p:sldId id="310" r:id="rId4"/>
    <p:sldId id="304" r:id="rId5"/>
    <p:sldId id="307" r:id="rId6"/>
    <p:sldId id="308" r:id="rId7"/>
    <p:sldId id="311" r:id="rId8"/>
    <p:sldId id="312" r:id="rId9"/>
    <p:sldId id="300" r:id="rId10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0736BA-48EC-43A7-B34A-62A6A6D45BF6}" v="319" dt="2020-10-28T03:58:38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2485" autoAdjust="0"/>
  </p:normalViewPr>
  <p:slideViewPr>
    <p:cSldViewPr>
      <p:cViewPr varScale="1">
        <p:scale>
          <a:sx n="102" d="100"/>
          <a:sy n="102" d="100"/>
        </p:scale>
        <p:origin x="11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임우창" userId="9a62f760-2f6e-4046-a551-4b43bd5261f8" providerId="ADAL" clId="{9F0736BA-48EC-43A7-B34A-62A6A6D45BF6}"/>
    <pc:docChg chg="custSel addSld delSld modSld">
      <pc:chgData name="임우창" userId="9a62f760-2f6e-4046-a551-4b43bd5261f8" providerId="ADAL" clId="{9F0736BA-48EC-43A7-B34A-62A6A6D45BF6}" dt="2020-10-28T04:00:04.492" v="1576" actId="1076"/>
      <pc:docMkLst>
        <pc:docMk/>
      </pc:docMkLst>
      <pc:sldChg chg="addSp delSp modSp mod">
        <pc:chgData name="임우창" userId="9a62f760-2f6e-4046-a551-4b43bd5261f8" providerId="ADAL" clId="{9F0736BA-48EC-43A7-B34A-62A6A6D45BF6}" dt="2020-10-28T03:53:16.592" v="1385" actId="20577"/>
        <pc:sldMkLst>
          <pc:docMk/>
          <pc:sldMk cId="0" sldId="256"/>
        </pc:sldMkLst>
        <pc:spChg chg="mod">
          <ac:chgData name="임우창" userId="9a62f760-2f6e-4046-a551-4b43bd5261f8" providerId="ADAL" clId="{9F0736BA-48EC-43A7-B34A-62A6A6D45BF6}" dt="2020-10-27T04:53:07.853" v="114" actId="6549"/>
          <ac:spMkLst>
            <pc:docMk/>
            <pc:sldMk cId="0" sldId="256"/>
            <ac:spMk id="7" creationId="{00000000-0000-0000-0000-000000000000}"/>
          </ac:spMkLst>
        </pc:spChg>
        <pc:spChg chg="mod">
          <ac:chgData name="임우창" userId="9a62f760-2f6e-4046-a551-4b43bd5261f8" providerId="ADAL" clId="{9F0736BA-48EC-43A7-B34A-62A6A6D45BF6}" dt="2020-10-28T03:53:16.592" v="1385" actId="20577"/>
          <ac:spMkLst>
            <pc:docMk/>
            <pc:sldMk cId="0" sldId="256"/>
            <ac:spMk id="10" creationId="{C226D0E0-8FB4-4F4A-AE60-745C3ED22070}"/>
          </ac:spMkLst>
        </pc:spChg>
        <pc:spChg chg="mod">
          <ac:chgData name="임우창" userId="9a62f760-2f6e-4046-a551-4b43bd5261f8" providerId="ADAL" clId="{9F0736BA-48EC-43A7-B34A-62A6A6D45BF6}" dt="2020-10-27T04:50:25.172" v="0"/>
          <ac:spMkLst>
            <pc:docMk/>
            <pc:sldMk cId="0" sldId="256"/>
            <ac:spMk id="3074" creationId="{00000000-0000-0000-0000-000000000000}"/>
          </ac:spMkLst>
        </pc:spChg>
        <pc:spChg chg="mod">
          <ac:chgData name="임우창" userId="9a62f760-2f6e-4046-a551-4b43bd5261f8" providerId="ADAL" clId="{9F0736BA-48EC-43A7-B34A-62A6A6D45BF6}" dt="2020-10-27T04:53:13.682" v="116" actId="1076"/>
          <ac:spMkLst>
            <pc:docMk/>
            <pc:sldMk cId="0" sldId="256"/>
            <ac:spMk id="3077" creationId="{00000000-0000-0000-0000-000000000000}"/>
          </ac:spMkLst>
        </pc:spChg>
        <pc:picChg chg="add mod">
          <ac:chgData name="임우창" userId="9a62f760-2f6e-4046-a551-4b43bd5261f8" providerId="ADAL" clId="{9F0736BA-48EC-43A7-B34A-62A6A6D45BF6}" dt="2020-10-27T04:53:10.526" v="115" actId="1076"/>
          <ac:picMkLst>
            <pc:docMk/>
            <pc:sldMk cId="0" sldId="256"/>
            <ac:picMk id="2" creationId="{A95C0BE7-CFA9-4709-9913-3CFDE729373F}"/>
          </ac:picMkLst>
        </pc:picChg>
        <pc:picChg chg="del">
          <ac:chgData name="임우창" userId="9a62f760-2f6e-4046-a551-4b43bd5261f8" providerId="ADAL" clId="{9F0736BA-48EC-43A7-B34A-62A6A6D45BF6}" dt="2020-10-27T04:51:02.491" v="1" actId="478"/>
          <ac:picMkLst>
            <pc:docMk/>
            <pc:sldMk cId="0" sldId="256"/>
            <ac:picMk id="3" creationId="{D5F2B7D6-7AA8-4F39-94B2-310DB9AC2469}"/>
          </ac:picMkLst>
        </pc:picChg>
      </pc:sldChg>
      <pc:sldChg chg="addSp delSp modSp mod">
        <pc:chgData name="임우창" userId="9a62f760-2f6e-4046-a551-4b43bd5261f8" providerId="ADAL" clId="{9F0736BA-48EC-43A7-B34A-62A6A6D45BF6}" dt="2020-10-27T04:57:16.158" v="373" actId="1076"/>
        <pc:sldMkLst>
          <pc:docMk/>
          <pc:sldMk cId="0" sldId="288"/>
        </pc:sldMkLst>
        <pc:spChg chg="del">
          <ac:chgData name="임우창" userId="9a62f760-2f6e-4046-a551-4b43bd5261f8" providerId="ADAL" clId="{9F0736BA-48EC-43A7-B34A-62A6A6D45BF6}" dt="2020-10-27T04:56:01.413" v="283" actId="478"/>
          <ac:spMkLst>
            <pc:docMk/>
            <pc:sldMk cId="0" sldId="288"/>
            <ac:spMk id="8" creationId="{1C534E85-A019-40F9-A7F5-B931C1B7E62B}"/>
          </ac:spMkLst>
        </pc:spChg>
        <pc:spChg chg="mod">
          <ac:chgData name="임우창" userId="9a62f760-2f6e-4046-a551-4b43bd5261f8" providerId="ADAL" clId="{9F0736BA-48EC-43A7-B34A-62A6A6D45BF6}" dt="2020-10-27T04:57:09.306" v="369" actId="20577"/>
          <ac:spMkLst>
            <pc:docMk/>
            <pc:sldMk cId="0" sldId="288"/>
            <ac:spMk id="10" creationId="{6CBB45A5-BCC3-4BAB-AC69-511F8AB4D9A0}"/>
          </ac:spMkLst>
        </pc:spChg>
        <pc:spChg chg="mod">
          <ac:chgData name="임우창" userId="9a62f760-2f6e-4046-a551-4b43bd5261f8" providerId="ADAL" clId="{9F0736BA-48EC-43A7-B34A-62A6A6D45BF6}" dt="2020-10-27T04:57:14.760" v="372" actId="1076"/>
          <ac:spMkLst>
            <pc:docMk/>
            <pc:sldMk cId="0" sldId="288"/>
            <ac:spMk id="13" creationId="{9322EE5F-BFD5-42F8-9025-56AFA46D9B4B}"/>
          </ac:spMkLst>
        </pc:spChg>
        <pc:spChg chg="mod">
          <ac:chgData name="임우창" userId="9a62f760-2f6e-4046-a551-4b43bd5261f8" providerId="ADAL" clId="{9F0736BA-48EC-43A7-B34A-62A6A6D45BF6}" dt="2020-10-27T04:53:37.096" v="135"/>
          <ac:spMkLst>
            <pc:docMk/>
            <pc:sldMk cId="0" sldId="288"/>
            <ac:spMk id="4098" creationId="{00000000-0000-0000-0000-000000000000}"/>
          </ac:spMkLst>
        </pc:spChg>
        <pc:spChg chg="del">
          <ac:chgData name="임우창" userId="9a62f760-2f6e-4046-a551-4b43bd5261f8" providerId="ADAL" clId="{9F0736BA-48EC-43A7-B34A-62A6A6D45BF6}" dt="2020-10-27T04:56:01.413" v="283" actId="478"/>
          <ac:spMkLst>
            <pc:docMk/>
            <pc:sldMk cId="0" sldId="288"/>
            <ac:spMk id="4102" creationId="{00000000-0000-0000-0000-000000000000}"/>
          </ac:spMkLst>
        </pc:spChg>
        <pc:grpChg chg="del">
          <ac:chgData name="임우창" userId="9a62f760-2f6e-4046-a551-4b43bd5261f8" providerId="ADAL" clId="{9F0736BA-48EC-43A7-B34A-62A6A6D45BF6}" dt="2020-10-27T04:53:38.151" v="136" actId="478"/>
          <ac:grpSpMkLst>
            <pc:docMk/>
            <pc:sldMk cId="0" sldId="288"/>
            <ac:grpSpMk id="4" creationId="{A2DF86AC-4EA7-4385-83E7-53C862D443AB}"/>
          </ac:grpSpMkLst>
        </pc:grpChg>
        <pc:picChg chg="del">
          <ac:chgData name="임우창" userId="9a62f760-2f6e-4046-a551-4b43bd5261f8" providerId="ADAL" clId="{9F0736BA-48EC-43A7-B34A-62A6A6D45BF6}" dt="2020-10-27T04:53:43.679" v="137" actId="478"/>
          <ac:picMkLst>
            <pc:docMk/>
            <pc:sldMk cId="0" sldId="288"/>
            <ac:picMk id="5" creationId="{0A4BCF6A-E7B5-4789-8E48-48EB3D9F40EB}"/>
          </ac:picMkLst>
        </pc:picChg>
        <pc:picChg chg="del">
          <ac:chgData name="임우창" userId="9a62f760-2f6e-4046-a551-4b43bd5261f8" providerId="ADAL" clId="{9F0736BA-48EC-43A7-B34A-62A6A6D45BF6}" dt="2020-10-27T04:53:43.679" v="137" actId="478"/>
          <ac:picMkLst>
            <pc:docMk/>
            <pc:sldMk cId="0" sldId="288"/>
            <ac:picMk id="6" creationId="{E79F08E3-B42C-4A51-AE52-5F83BB09D9D2}"/>
          </ac:picMkLst>
        </pc:picChg>
        <pc:picChg chg="add mod">
          <ac:chgData name="임우창" userId="9a62f760-2f6e-4046-a551-4b43bd5261f8" providerId="ADAL" clId="{9F0736BA-48EC-43A7-B34A-62A6A6D45BF6}" dt="2020-10-27T04:57:16.158" v="373" actId="1076"/>
          <ac:picMkLst>
            <pc:docMk/>
            <pc:sldMk cId="0" sldId="288"/>
            <ac:picMk id="7" creationId="{4116A48C-2DE5-41A1-A855-0763DC51A748}"/>
          </ac:picMkLst>
        </pc:picChg>
        <pc:picChg chg="add mod">
          <ac:chgData name="임우창" userId="9a62f760-2f6e-4046-a551-4b43bd5261f8" providerId="ADAL" clId="{9F0736BA-48EC-43A7-B34A-62A6A6D45BF6}" dt="2020-10-27T04:57:11.637" v="370" actId="1076"/>
          <ac:picMkLst>
            <pc:docMk/>
            <pc:sldMk cId="0" sldId="288"/>
            <ac:picMk id="9" creationId="{BE0F98E1-D0CB-4350-85BA-790090CCE893}"/>
          </ac:picMkLst>
        </pc:picChg>
        <pc:picChg chg="add mod">
          <ac:chgData name="임우창" userId="9a62f760-2f6e-4046-a551-4b43bd5261f8" providerId="ADAL" clId="{9F0736BA-48EC-43A7-B34A-62A6A6D45BF6}" dt="2020-10-27T04:57:12.860" v="371" actId="1076"/>
          <ac:picMkLst>
            <pc:docMk/>
            <pc:sldMk cId="0" sldId="288"/>
            <ac:picMk id="11" creationId="{F9CDE409-E0B2-46DC-8DAA-0A0B35001433}"/>
          </ac:picMkLst>
        </pc:picChg>
      </pc:sldChg>
      <pc:sldChg chg="addSp delSp modSp mod">
        <pc:chgData name="임우창" userId="9a62f760-2f6e-4046-a551-4b43bd5261f8" providerId="ADAL" clId="{9F0736BA-48EC-43A7-B34A-62A6A6D45BF6}" dt="2020-10-27T23:47:39.086" v="491" actId="1036"/>
        <pc:sldMkLst>
          <pc:docMk/>
          <pc:sldMk cId="705373669" sldId="289"/>
        </pc:sldMkLst>
        <pc:spChg chg="mod">
          <ac:chgData name="임우창" userId="9a62f760-2f6e-4046-a551-4b43bd5261f8" providerId="ADAL" clId="{9F0736BA-48EC-43A7-B34A-62A6A6D45BF6}" dt="2020-10-27T23:47:39.086" v="491" actId="1036"/>
          <ac:spMkLst>
            <pc:docMk/>
            <pc:sldMk cId="705373669" sldId="289"/>
            <ac:spMk id="30" creationId="{186E292E-F34F-428B-AD96-5C1052E8DFF6}"/>
          </ac:spMkLst>
        </pc:spChg>
        <pc:spChg chg="mod">
          <ac:chgData name="임우창" userId="9a62f760-2f6e-4046-a551-4b43bd5261f8" providerId="ADAL" clId="{9F0736BA-48EC-43A7-B34A-62A6A6D45BF6}" dt="2020-10-27T23:47:27.467" v="478" actId="1036"/>
          <ac:spMkLst>
            <pc:docMk/>
            <pc:sldMk cId="705373669" sldId="289"/>
            <ac:spMk id="43" creationId="{EE24DCD0-E1DB-4ACA-A096-DD0C0B84CF42}"/>
          </ac:spMkLst>
        </pc:spChg>
        <pc:spChg chg="mod">
          <ac:chgData name="임우창" userId="9a62f760-2f6e-4046-a551-4b43bd5261f8" providerId="ADAL" clId="{9F0736BA-48EC-43A7-B34A-62A6A6D45BF6}" dt="2020-10-27T23:47:21.685" v="475" actId="1036"/>
          <ac:spMkLst>
            <pc:docMk/>
            <pc:sldMk cId="705373669" sldId="289"/>
            <ac:spMk id="44" creationId="{B1E15796-345B-408A-9171-7FD98B62DA7C}"/>
          </ac:spMkLst>
        </pc:spChg>
        <pc:spChg chg="mod">
          <ac:chgData name="임우창" userId="9a62f760-2f6e-4046-a551-4b43bd5261f8" providerId="ADAL" clId="{9F0736BA-48EC-43A7-B34A-62A6A6D45BF6}" dt="2020-10-27T23:47:21.685" v="475" actId="1036"/>
          <ac:spMkLst>
            <pc:docMk/>
            <pc:sldMk cId="705373669" sldId="289"/>
            <ac:spMk id="46" creationId="{2D94772E-3E60-41A2-A2F8-1850273F6197}"/>
          </ac:spMkLst>
        </pc:spChg>
        <pc:spChg chg="mod">
          <ac:chgData name="임우창" userId="9a62f760-2f6e-4046-a551-4b43bd5261f8" providerId="ADAL" clId="{9F0736BA-48EC-43A7-B34A-62A6A6D45BF6}" dt="2020-10-27T23:47:16.021" v="466" actId="1036"/>
          <ac:spMkLst>
            <pc:docMk/>
            <pc:sldMk cId="705373669" sldId="289"/>
            <ac:spMk id="48" creationId="{96AABA62-6D4D-4DFE-9BF1-68BB7527478E}"/>
          </ac:spMkLst>
        </pc:spChg>
        <pc:spChg chg="mod">
          <ac:chgData name="임우창" userId="9a62f760-2f6e-4046-a551-4b43bd5261f8" providerId="ADAL" clId="{9F0736BA-48EC-43A7-B34A-62A6A6D45BF6}" dt="2020-10-27T23:47:11.788" v="463" actId="1035"/>
          <ac:spMkLst>
            <pc:docMk/>
            <pc:sldMk cId="705373669" sldId="289"/>
            <ac:spMk id="49" creationId="{600F48B6-CD20-42C2-9CB3-1B144839F0F2}"/>
          </ac:spMkLst>
        </pc:spChg>
        <pc:spChg chg="mod">
          <ac:chgData name="임우창" userId="9a62f760-2f6e-4046-a551-4b43bd5261f8" providerId="ADAL" clId="{9F0736BA-48EC-43A7-B34A-62A6A6D45BF6}" dt="2020-10-27T23:47:16.021" v="466" actId="1036"/>
          <ac:spMkLst>
            <pc:docMk/>
            <pc:sldMk cId="705373669" sldId="289"/>
            <ac:spMk id="51" creationId="{A1623A49-D259-4144-AB8F-9A81402A41A9}"/>
          </ac:spMkLst>
        </pc:spChg>
        <pc:spChg chg="mod">
          <ac:chgData name="임우창" userId="9a62f760-2f6e-4046-a551-4b43bd5261f8" providerId="ADAL" clId="{9F0736BA-48EC-43A7-B34A-62A6A6D45BF6}" dt="2020-10-27T23:47:11.788" v="463" actId="1035"/>
          <ac:spMkLst>
            <pc:docMk/>
            <pc:sldMk cId="705373669" sldId="289"/>
            <ac:spMk id="52" creationId="{86E20AFE-6162-438C-A4B7-EEAF4A4002A1}"/>
          </ac:spMkLst>
        </pc:spChg>
        <pc:picChg chg="add mod">
          <ac:chgData name="임우창" userId="9a62f760-2f6e-4046-a551-4b43bd5261f8" providerId="ADAL" clId="{9F0736BA-48EC-43A7-B34A-62A6A6D45BF6}" dt="2020-10-27T04:57:53.242" v="383" actId="1076"/>
          <ac:picMkLst>
            <pc:docMk/>
            <pc:sldMk cId="705373669" sldId="289"/>
            <ac:picMk id="2" creationId="{700D7D0C-40DC-478E-950C-CBB953D28272}"/>
          </ac:picMkLst>
        </pc:picChg>
        <pc:picChg chg="add mod">
          <ac:chgData name="임우창" userId="9a62f760-2f6e-4046-a551-4b43bd5261f8" providerId="ADAL" clId="{9F0736BA-48EC-43A7-B34A-62A6A6D45BF6}" dt="2020-10-27T04:57:50.187" v="382" actId="1076"/>
          <ac:picMkLst>
            <pc:docMk/>
            <pc:sldMk cId="705373669" sldId="289"/>
            <ac:picMk id="3" creationId="{2F1EBC27-C84F-4F40-9B48-941558571A7D}"/>
          </ac:picMkLst>
        </pc:picChg>
        <pc:picChg chg="add mod">
          <ac:chgData name="임우창" userId="9a62f760-2f6e-4046-a551-4b43bd5261f8" providerId="ADAL" clId="{9F0736BA-48EC-43A7-B34A-62A6A6D45BF6}" dt="2020-10-27T04:58:56.620" v="450" actId="1076"/>
          <ac:picMkLst>
            <pc:docMk/>
            <pc:sldMk cId="705373669" sldId="289"/>
            <ac:picMk id="4" creationId="{1017B16C-BDFA-4F99-ADD6-36D5C0EBE65D}"/>
          </ac:picMkLst>
        </pc:picChg>
        <pc:picChg chg="del">
          <ac:chgData name="임우창" userId="9a62f760-2f6e-4046-a551-4b43bd5261f8" providerId="ADAL" clId="{9F0736BA-48EC-43A7-B34A-62A6A6D45BF6}" dt="2020-10-27T04:57:21.975" v="374" actId="478"/>
          <ac:picMkLst>
            <pc:docMk/>
            <pc:sldMk cId="705373669" sldId="289"/>
            <ac:picMk id="6" creationId="{D3FA56BD-9036-44C0-B159-F73AB274E5A1}"/>
          </ac:picMkLst>
        </pc:picChg>
        <pc:picChg chg="del">
          <ac:chgData name="임우창" userId="9a62f760-2f6e-4046-a551-4b43bd5261f8" providerId="ADAL" clId="{9F0736BA-48EC-43A7-B34A-62A6A6D45BF6}" dt="2020-10-27T04:58:54.272" v="449" actId="478"/>
          <ac:picMkLst>
            <pc:docMk/>
            <pc:sldMk cId="705373669" sldId="289"/>
            <ac:picMk id="11" creationId="{C16FDD42-83A9-4825-9950-FC472CA27FB1}"/>
          </ac:picMkLst>
        </pc:picChg>
      </pc:sldChg>
      <pc:sldChg chg="addSp delSp modSp mod">
        <pc:chgData name="임우창" userId="9a62f760-2f6e-4046-a551-4b43bd5261f8" providerId="ADAL" clId="{9F0736BA-48EC-43A7-B34A-62A6A6D45BF6}" dt="2020-10-28T03:57:27.016" v="1563" actId="20577"/>
        <pc:sldMkLst>
          <pc:docMk/>
          <pc:sldMk cId="1873204603" sldId="293"/>
        </pc:sldMkLst>
        <pc:spChg chg="mod">
          <ac:chgData name="임우창" userId="9a62f760-2f6e-4046-a551-4b43bd5261f8" providerId="ADAL" clId="{9F0736BA-48EC-43A7-B34A-62A6A6D45BF6}" dt="2020-10-28T03:57:27.016" v="1563" actId="20577"/>
          <ac:spMkLst>
            <pc:docMk/>
            <pc:sldMk cId="1873204603" sldId="293"/>
            <ac:spMk id="12293" creationId="{00000000-0000-0000-0000-000000000000}"/>
          </ac:spMkLst>
        </pc:spChg>
        <pc:picChg chg="del">
          <ac:chgData name="임우창" userId="9a62f760-2f6e-4046-a551-4b43bd5261f8" providerId="ADAL" clId="{9F0736BA-48EC-43A7-B34A-62A6A6D45BF6}" dt="2020-10-28T03:51:43.039" v="1331" actId="478"/>
          <ac:picMkLst>
            <pc:docMk/>
            <pc:sldMk cId="1873204603" sldId="293"/>
            <ac:picMk id="2" creationId="{E13FF4E7-32F7-4848-99B6-DB47A4970095}"/>
          </ac:picMkLst>
        </pc:picChg>
        <pc:picChg chg="del">
          <ac:chgData name="임우창" userId="9a62f760-2f6e-4046-a551-4b43bd5261f8" providerId="ADAL" clId="{9F0736BA-48EC-43A7-B34A-62A6A6D45BF6}" dt="2020-10-28T03:51:43.039" v="1331" actId="478"/>
          <ac:picMkLst>
            <pc:docMk/>
            <pc:sldMk cId="1873204603" sldId="293"/>
            <ac:picMk id="3" creationId="{8829211D-5737-4CB8-B02D-E08DDBB2C95D}"/>
          </ac:picMkLst>
        </pc:picChg>
        <pc:picChg chg="add mod">
          <ac:chgData name="임우창" userId="9a62f760-2f6e-4046-a551-4b43bd5261f8" providerId="ADAL" clId="{9F0736BA-48EC-43A7-B34A-62A6A6D45BF6}" dt="2020-10-28T03:52:59.719" v="1378" actId="1076"/>
          <ac:picMkLst>
            <pc:docMk/>
            <pc:sldMk cId="1873204603" sldId="293"/>
            <ac:picMk id="4" creationId="{F25FA1FE-6E5C-4F80-B8C1-015C5C177DD4}"/>
          </ac:picMkLst>
        </pc:picChg>
        <pc:picChg chg="add mod">
          <ac:chgData name="임우창" userId="9a62f760-2f6e-4046-a551-4b43bd5261f8" providerId="ADAL" clId="{9F0736BA-48EC-43A7-B34A-62A6A6D45BF6}" dt="2020-10-28T03:52:59.719" v="1378" actId="1076"/>
          <ac:picMkLst>
            <pc:docMk/>
            <pc:sldMk cId="1873204603" sldId="293"/>
            <ac:picMk id="5" creationId="{383039B5-73B6-4EA1-BEAA-E431531203C1}"/>
          </ac:picMkLst>
        </pc:picChg>
      </pc:sldChg>
      <pc:sldChg chg="addSp delSp modSp mod">
        <pc:chgData name="임우창" userId="9a62f760-2f6e-4046-a551-4b43bd5261f8" providerId="ADAL" clId="{9F0736BA-48EC-43A7-B34A-62A6A6D45BF6}" dt="2020-10-28T04:00:04.492" v="1576" actId="1076"/>
        <pc:sldMkLst>
          <pc:docMk/>
          <pc:sldMk cId="1041709431" sldId="296"/>
        </pc:sldMkLst>
        <pc:spChg chg="del mod">
          <ac:chgData name="임우창" userId="9a62f760-2f6e-4046-a551-4b43bd5261f8" providerId="ADAL" clId="{9F0736BA-48EC-43A7-B34A-62A6A6D45BF6}" dt="2020-10-28T00:06:25.465" v="566" actId="478"/>
          <ac:spMkLst>
            <pc:docMk/>
            <pc:sldMk cId="1041709431" sldId="296"/>
            <ac:spMk id="11" creationId="{C8A39C98-E276-44B7-AAC0-64FBDFC8F552}"/>
          </ac:spMkLst>
        </pc:spChg>
        <pc:spChg chg="del mod">
          <ac:chgData name="임우창" userId="9a62f760-2f6e-4046-a551-4b43bd5261f8" providerId="ADAL" clId="{9F0736BA-48EC-43A7-B34A-62A6A6D45BF6}" dt="2020-10-28T00:07:02.192" v="572" actId="478"/>
          <ac:spMkLst>
            <pc:docMk/>
            <pc:sldMk cId="1041709431" sldId="296"/>
            <ac:spMk id="13" creationId="{AFFF1184-7E5C-4FB9-96B1-529B6718F186}"/>
          </ac:spMkLst>
        </pc:spChg>
        <pc:spChg chg="del">
          <ac:chgData name="임우창" userId="9a62f760-2f6e-4046-a551-4b43bd5261f8" providerId="ADAL" clId="{9F0736BA-48EC-43A7-B34A-62A6A6D45BF6}" dt="2020-10-28T00:04:06.992" v="510" actId="478"/>
          <ac:spMkLst>
            <pc:docMk/>
            <pc:sldMk cId="1041709431" sldId="296"/>
            <ac:spMk id="15" creationId="{898249CE-C29C-43FF-8B4C-D23FD34A29C0}"/>
          </ac:spMkLst>
        </pc:spChg>
        <pc:spChg chg="mod">
          <ac:chgData name="임우창" userId="9a62f760-2f6e-4046-a551-4b43bd5261f8" providerId="ADAL" clId="{9F0736BA-48EC-43A7-B34A-62A6A6D45BF6}" dt="2020-10-28T03:58:38.830" v="1570" actId="16959"/>
          <ac:spMkLst>
            <pc:docMk/>
            <pc:sldMk cId="1041709431" sldId="296"/>
            <ac:spMk id="7171" creationId="{00000000-0000-0000-0000-000000000000}"/>
          </ac:spMkLst>
        </pc:spChg>
        <pc:spChg chg="mod">
          <ac:chgData name="임우창" userId="9a62f760-2f6e-4046-a551-4b43bd5261f8" providerId="ADAL" clId="{9F0736BA-48EC-43A7-B34A-62A6A6D45BF6}" dt="2020-10-28T03:55:11.801" v="1498" actId="20577"/>
          <ac:spMkLst>
            <pc:docMk/>
            <pc:sldMk cId="1041709431" sldId="296"/>
            <ac:spMk id="7172" creationId="{00000000-0000-0000-0000-000000000000}"/>
          </ac:spMkLst>
        </pc:spChg>
        <pc:picChg chg="add mod">
          <ac:chgData name="임우창" userId="9a62f760-2f6e-4046-a551-4b43bd5261f8" providerId="ADAL" clId="{9F0736BA-48EC-43A7-B34A-62A6A6D45BF6}" dt="2020-10-28T00:16:02.319" v="575" actId="1076"/>
          <ac:picMkLst>
            <pc:docMk/>
            <pc:sldMk cId="1041709431" sldId="296"/>
            <ac:picMk id="2" creationId="{733C632F-AC69-4D6F-A4AC-4E88D9C81667}"/>
          </ac:picMkLst>
        </pc:picChg>
        <pc:picChg chg="add mod">
          <ac:chgData name="임우창" userId="9a62f760-2f6e-4046-a551-4b43bd5261f8" providerId="ADAL" clId="{9F0736BA-48EC-43A7-B34A-62A6A6D45BF6}" dt="2020-10-27T23:56:53.044" v="503" actId="1076"/>
          <ac:picMkLst>
            <pc:docMk/>
            <pc:sldMk cId="1041709431" sldId="296"/>
            <ac:picMk id="3" creationId="{8449714C-CB97-46F9-B59F-11ADC1AB2CF5}"/>
          </ac:picMkLst>
        </pc:picChg>
        <pc:picChg chg="del">
          <ac:chgData name="임우창" userId="9a62f760-2f6e-4046-a551-4b43bd5261f8" providerId="ADAL" clId="{9F0736BA-48EC-43A7-B34A-62A6A6D45BF6}" dt="2020-10-27T23:56:10.348" v="493" actId="478"/>
          <ac:picMkLst>
            <pc:docMk/>
            <pc:sldMk cId="1041709431" sldId="296"/>
            <ac:picMk id="4" creationId="{2D31396E-F30A-4439-9E9D-C76AD2E08F30}"/>
          </ac:picMkLst>
        </pc:picChg>
        <pc:picChg chg="del">
          <ac:chgData name="임우창" userId="9a62f760-2f6e-4046-a551-4b43bd5261f8" providerId="ADAL" clId="{9F0736BA-48EC-43A7-B34A-62A6A6D45BF6}" dt="2020-10-27T23:56:09.543" v="492" actId="478"/>
          <ac:picMkLst>
            <pc:docMk/>
            <pc:sldMk cId="1041709431" sldId="296"/>
            <ac:picMk id="6" creationId="{B743913F-DE40-45CD-B5CB-3BFD7BF853AB}"/>
          </ac:picMkLst>
        </pc:picChg>
        <pc:picChg chg="del">
          <ac:chgData name="임우창" userId="9a62f760-2f6e-4046-a551-4b43bd5261f8" providerId="ADAL" clId="{9F0736BA-48EC-43A7-B34A-62A6A6D45BF6}" dt="2020-10-27T23:56:11.300" v="494" actId="478"/>
          <ac:picMkLst>
            <pc:docMk/>
            <pc:sldMk cId="1041709431" sldId="296"/>
            <ac:picMk id="7" creationId="{0AECCF46-B136-43AA-A29E-F0E5B66884A7}"/>
          </ac:picMkLst>
        </pc:picChg>
        <pc:picChg chg="add del mod">
          <ac:chgData name="임우창" userId="9a62f760-2f6e-4046-a551-4b43bd5261f8" providerId="ADAL" clId="{9F0736BA-48EC-43A7-B34A-62A6A6D45BF6}" dt="2020-10-28T03:59:57.344" v="1571" actId="478"/>
          <ac:picMkLst>
            <pc:docMk/>
            <pc:sldMk cId="1041709431" sldId="296"/>
            <ac:picMk id="8" creationId="{F4E463BC-0EDE-4274-8DE0-A2DD59BC444B}"/>
          </ac:picMkLst>
        </pc:picChg>
        <pc:picChg chg="add mod">
          <ac:chgData name="임우창" userId="9a62f760-2f6e-4046-a551-4b43bd5261f8" providerId="ADAL" clId="{9F0736BA-48EC-43A7-B34A-62A6A6D45BF6}" dt="2020-10-28T00:16:31.647" v="607" actId="1076"/>
          <ac:picMkLst>
            <pc:docMk/>
            <pc:sldMk cId="1041709431" sldId="296"/>
            <ac:picMk id="9" creationId="{C8E56384-72A3-498D-9B24-59706578FAB3}"/>
          </ac:picMkLst>
        </pc:picChg>
        <pc:picChg chg="add mod">
          <ac:chgData name="임우창" userId="9a62f760-2f6e-4046-a551-4b43bd5261f8" providerId="ADAL" clId="{9F0736BA-48EC-43A7-B34A-62A6A6D45BF6}" dt="2020-10-28T04:00:04.492" v="1576" actId="1076"/>
          <ac:picMkLst>
            <pc:docMk/>
            <pc:sldMk cId="1041709431" sldId="296"/>
            <ac:picMk id="17" creationId="{E64FA642-6B16-4D91-A9EC-3E4D0B0E0EEB}"/>
          </ac:picMkLst>
        </pc:picChg>
      </pc:sldChg>
      <pc:sldChg chg="addSp delSp modSp mod">
        <pc:chgData name="임우창" userId="9a62f760-2f6e-4046-a551-4b43bd5261f8" providerId="ADAL" clId="{9F0736BA-48EC-43A7-B34A-62A6A6D45BF6}" dt="2020-10-28T03:55:16.640" v="1510" actId="20577"/>
        <pc:sldMkLst>
          <pc:docMk/>
          <pc:sldMk cId="1449279142" sldId="297"/>
        </pc:sldMkLst>
        <pc:spChg chg="del">
          <ac:chgData name="임우창" userId="9a62f760-2f6e-4046-a551-4b43bd5261f8" providerId="ADAL" clId="{9F0736BA-48EC-43A7-B34A-62A6A6D45BF6}" dt="2020-10-28T00:17:28.209" v="726" actId="478"/>
          <ac:spMkLst>
            <pc:docMk/>
            <pc:sldMk cId="1449279142" sldId="297"/>
            <ac:spMk id="14" creationId="{59CA5290-72BF-4A13-AA5E-EEAB2F4427A6}"/>
          </ac:spMkLst>
        </pc:spChg>
        <pc:spChg chg="mod">
          <ac:chgData name="임우창" userId="9a62f760-2f6e-4046-a551-4b43bd5261f8" providerId="ADAL" clId="{9F0736BA-48EC-43A7-B34A-62A6A6D45BF6}" dt="2020-10-28T03:55:16.640" v="1510" actId="20577"/>
          <ac:spMkLst>
            <pc:docMk/>
            <pc:sldMk cId="1449279142" sldId="297"/>
            <ac:spMk id="20" creationId="{00000000-0000-0000-0000-000000000000}"/>
          </ac:spMkLst>
        </pc:spChg>
        <pc:spChg chg="mod">
          <ac:chgData name="임우창" userId="9a62f760-2f6e-4046-a551-4b43bd5261f8" providerId="ADAL" clId="{9F0736BA-48EC-43A7-B34A-62A6A6D45BF6}" dt="2020-10-28T00:18:06.247" v="735" actId="6549"/>
          <ac:spMkLst>
            <pc:docMk/>
            <pc:sldMk cId="1449279142" sldId="297"/>
            <ac:spMk id="11270" creationId="{00000000-0000-0000-0000-000000000000}"/>
          </ac:spMkLst>
        </pc:spChg>
        <pc:picChg chg="del">
          <ac:chgData name="임우창" userId="9a62f760-2f6e-4046-a551-4b43bd5261f8" providerId="ADAL" clId="{9F0736BA-48EC-43A7-B34A-62A6A6D45BF6}" dt="2020-10-28T00:17:24.604" v="723" actId="478"/>
          <ac:picMkLst>
            <pc:docMk/>
            <pc:sldMk cId="1449279142" sldId="297"/>
            <ac:picMk id="2" creationId="{34CAC6BD-2B05-4D89-A1C2-94EE2F64321A}"/>
          </ac:picMkLst>
        </pc:picChg>
        <pc:picChg chg="del">
          <ac:chgData name="임우창" userId="9a62f760-2f6e-4046-a551-4b43bd5261f8" providerId="ADAL" clId="{9F0736BA-48EC-43A7-B34A-62A6A6D45BF6}" dt="2020-10-28T00:17:27.532" v="725" actId="478"/>
          <ac:picMkLst>
            <pc:docMk/>
            <pc:sldMk cId="1449279142" sldId="297"/>
            <ac:picMk id="3" creationId="{886DA03C-92D4-46ED-A399-A9BD0CD8FBFF}"/>
          </ac:picMkLst>
        </pc:picChg>
        <pc:picChg chg="add mod">
          <ac:chgData name="임우창" userId="9a62f760-2f6e-4046-a551-4b43bd5261f8" providerId="ADAL" clId="{9F0736BA-48EC-43A7-B34A-62A6A6D45BF6}" dt="2020-10-28T00:17:44.739" v="733" actId="1076"/>
          <ac:picMkLst>
            <pc:docMk/>
            <pc:sldMk cId="1449279142" sldId="297"/>
            <ac:picMk id="4" creationId="{FD5DC422-8BFA-4661-8AF9-F644A33C49AC}"/>
          </ac:picMkLst>
        </pc:picChg>
        <pc:picChg chg="add mod">
          <ac:chgData name="임우창" userId="9a62f760-2f6e-4046-a551-4b43bd5261f8" providerId="ADAL" clId="{9F0736BA-48EC-43A7-B34A-62A6A6D45BF6}" dt="2020-10-28T00:58:05.687" v="823" actId="1076"/>
          <ac:picMkLst>
            <pc:docMk/>
            <pc:sldMk cId="1449279142" sldId="297"/>
            <ac:picMk id="5" creationId="{A4DB5F18-DA32-4FB5-A21A-48A556DA58A1}"/>
          </ac:picMkLst>
        </pc:picChg>
        <pc:picChg chg="add mod">
          <ac:chgData name="임우창" userId="9a62f760-2f6e-4046-a551-4b43bd5261f8" providerId="ADAL" clId="{9F0736BA-48EC-43A7-B34A-62A6A6D45BF6}" dt="2020-10-28T00:58:05.687" v="823" actId="1076"/>
          <ac:picMkLst>
            <pc:docMk/>
            <pc:sldMk cId="1449279142" sldId="297"/>
            <ac:picMk id="6" creationId="{18B48DE7-1CD4-41CA-8040-DC654B3D0A08}"/>
          </ac:picMkLst>
        </pc:picChg>
        <pc:picChg chg="del">
          <ac:chgData name="임우창" userId="9a62f760-2f6e-4046-a551-4b43bd5261f8" providerId="ADAL" clId="{9F0736BA-48EC-43A7-B34A-62A6A6D45BF6}" dt="2020-10-28T00:17:29.307" v="727" actId="478"/>
          <ac:picMkLst>
            <pc:docMk/>
            <pc:sldMk cId="1449279142" sldId="297"/>
            <ac:picMk id="13" creationId="{ADE6B759-B5E7-46F6-A95F-229EB49E6CC7}"/>
          </ac:picMkLst>
        </pc:picChg>
      </pc:sldChg>
      <pc:sldChg chg="addSp delSp modSp mod">
        <pc:chgData name="임우창" userId="9a62f760-2f6e-4046-a551-4b43bd5261f8" providerId="ADAL" clId="{9F0736BA-48EC-43A7-B34A-62A6A6D45BF6}" dt="2020-10-28T01:43:05.363" v="1181" actId="5793"/>
        <pc:sldMkLst>
          <pc:docMk/>
          <pc:sldMk cId="1104172415" sldId="299"/>
        </pc:sldMkLst>
        <pc:spChg chg="mod">
          <ac:chgData name="임우창" userId="9a62f760-2f6e-4046-a551-4b43bd5261f8" providerId="ADAL" clId="{9F0736BA-48EC-43A7-B34A-62A6A6D45BF6}" dt="2020-10-28T01:43:05.363" v="1181" actId="5793"/>
          <ac:spMkLst>
            <pc:docMk/>
            <pc:sldMk cId="1104172415" sldId="299"/>
            <ac:spMk id="20" creationId="{00000000-0000-0000-0000-000000000000}"/>
          </ac:spMkLst>
        </pc:spChg>
        <pc:spChg chg="del">
          <ac:chgData name="임우창" userId="9a62f760-2f6e-4046-a551-4b43bd5261f8" providerId="ADAL" clId="{9F0736BA-48EC-43A7-B34A-62A6A6D45BF6}" dt="2020-10-28T01:39:09.694" v="938" actId="478"/>
          <ac:spMkLst>
            <pc:docMk/>
            <pc:sldMk cId="1104172415" sldId="299"/>
            <ac:spMk id="21" creationId="{00000000-0000-0000-0000-000000000000}"/>
          </ac:spMkLst>
        </pc:spChg>
        <pc:spChg chg="mod">
          <ac:chgData name="임우창" userId="9a62f760-2f6e-4046-a551-4b43bd5261f8" providerId="ADAL" clId="{9F0736BA-48EC-43A7-B34A-62A6A6D45BF6}" dt="2020-10-28T01:39:01.329" v="937" actId="255"/>
          <ac:spMkLst>
            <pc:docMk/>
            <pc:sldMk cId="1104172415" sldId="299"/>
            <ac:spMk id="11270" creationId="{00000000-0000-0000-0000-000000000000}"/>
          </ac:spMkLst>
        </pc:spChg>
        <pc:picChg chg="del">
          <ac:chgData name="임우창" userId="9a62f760-2f6e-4046-a551-4b43bd5261f8" providerId="ADAL" clId="{9F0736BA-48EC-43A7-B34A-62A6A6D45BF6}" dt="2020-10-28T01:39:09.694" v="938" actId="478"/>
          <ac:picMkLst>
            <pc:docMk/>
            <pc:sldMk cId="1104172415" sldId="299"/>
            <ac:picMk id="2" creationId="{5F5395B5-2A48-42CC-BBEA-78932EE48276}"/>
          </ac:picMkLst>
        </pc:picChg>
        <pc:picChg chg="del">
          <ac:chgData name="임우창" userId="9a62f760-2f6e-4046-a551-4b43bd5261f8" providerId="ADAL" clId="{9F0736BA-48EC-43A7-B34A-62A6A6D45BF6}" dt="2020-10-28T01:39:09.694" v="938" actId="478"/>
          <ac:picMkLst>
            <pc:docMk/>
            <pc:sldMk cId="1104172415" sldId="299"/>
            <ac:picMk id="3" creationId="{FADE9CDC-872D-451E-A633-B7A13CC310F5}"/>
          </ac:picMkLst>
        </pc:picChg>
        <pc:picChg chg="add mod">
          <ac:chgData name="임우창" userId="9a62f760-2f6e-4046-a551-4b43bd5261f8" providerId="ADAL" clId="{9F0736BA-48EC-43A7-B34A-62A6A6D45BF6}" dt="2020-10-28T01:41:59.939" v="1067" actId="14100"/>
          <ac:picMkLst>
            <pc:docMk/>
            <pc:sldMk cId="1104172415" sldId="299"/>
            <ac:picMk id="4" creationId="{DB4DF9F5-69F8-458B-B343-F5350E93AD15}"/>
          </ac:picMkLst>
        </pc:picChg>
        <pc:picChg chg="add mod">
          <ac:chgData name="임우창" userId="9a62f760-2f6e-4046-a551-4b43bd5261f8" providerId="ADAL" clId="{9F0736BA-48EC-43A7-B34A-62A6A6D45BF6}" dt="2020-10-28T01:42:54.126" v="1174" actId="1076"/>
          <ac:picMkLst>
            <pc:docMk/>
            <pc:sldMk cId="1104172415" sldId="299"/>
            <ac:picMk id="5" creationId="{8DDED8FA-4ACA-4733-BA6E-4B6909BEF335}"/>
          </ac:picMkLst>
        </pc:picChg>
        <pc:picChg chg="del">
          <ac:chgData name="임우창" userId="9a62f760-2f6e-4046-a551-4b43bd5261f8" providerId="ADAL" clId="{9F0736BA-48EC-43A7-B34A-62A6A6D45BF6}" dt="2020-10-28T01:39:09.694" v="938" actId="478"/>
          <ac:picMkLst>
            <pc:docMk/>
            <pc:sldMk cId="1104172415" sldId="299"/>
            <ac:picMk id="6" creationId="{956AA707-46A4-4E56-9B57-16D5AE04D69A}"/>
          </ac:picMkLst>
        </pc:picChg>
        <pc:picChg chg="add mod">
          <ac:chgData name="임우창" userId="9a62f760-2f6e-4046-a551-4b43bd5261f8" providerId="ADAL" clId="{9F0736BA-48EC-43A7-B34A-62A6A6D45BF6}" dt="2020-10-28T01:40:39.676" v="997" actId="1076"/>
          <ac:picMkLst>
            <pc:docMk/>
            <pc:sldMk cId="1104172415" sldId="299"/>
            <ac:picMk id="7" creationId="{3A1A4DDF-B340-41AD-A4FE-D4192CCCEEEC}"/>
          </ac:picMkLst>
        </pc:picChg>
      </pc:sldChg>
      <pc:sldChg chg="addSp delSp modSp mod">
        <pc:chgData name="임우창" userId="9a62f760-2f6e-4046-a551-4b43bd5261f8" providerId="ADAL" clId="{9F0736BA-48EC-43A7-B34A-62A6A6D45BF6}" dt="2020-10-28T01:45:12.639" v="1279" actId="20577"/>
        <pc:sldMkLst>
          <pc:docMk/>
          <pc:sldMk cId="4287845986" sldId="300"/>
        </pc:sldMkLst>
        <pc:spChg chg="del">
          <ac:chgData name="임우창" userId="9a62f760-2f6e-4046-a551-4b43bd5261f8" providerId="ADAL" clId="{9F0736BA-48EC-43A7-B34A-62A6A6D45BF6}" dt="2020-10-28T01:43:16.640" v="1183" actId="478"/>
          <ac:spMkLst>
            <pc:docMk/>
            <pc:sldMk cId="4287845986" sldId="300"/>
            <ac:spMk id="13" creationId="{792154D6-D213-4CEB-BE26-FE1AC14BD2FC}"/>
          </ac:spMkLst>
        </pc:spChg>
        <pc:spChg chg="mod">
          <ac:chgData name="임우창" userId="9a62f760-2f6e-4046-a551-4b43bd5261f8" providerId="ADAL" clId="{9F0736BA-48EC-43A7-B34A-62A6A6D45BF6}" dt="2020-10-28T01:45:12.639" v="1279" actId="20577"/>
          <ac:spMkLst>
            <pc:docMk/>
            <pc:sldMk cId="4287845986" sldId="300"/>
            <ac:spMk id="20" creationId="{00000000-0000-0000-0000-000000000000}"/>
          </ac:spMkLst>
        </pc:spChg>
        <pc:picChg chg="add mod">
          <ac:chgData name="임우창" userId="9a62f760-2f6e-4046-a551-4b43bd5261f8" providerId="ADAL" clId="{9F0736BA-48EC-43A7-B34A-62A6A6D45BF6}" dt="2020-10-28T01:43:59.082" v="1194" actId="1076"/>
          <ac:picMkLst>
            <pc:docMk/>
            <pc:sldMk cId="4287845986" sldId="300"/>
            <ac:picMk id="2" creationId="{061E0243-ADE7-434C-B562-8883052D85F7}"/>
          </ac:picMkLst>
        </pc:picChg>
        <pc:picChg chg="add mod">
          <ac:chgData name="임우창" userId="9a62f760-2f6e-4046-a551-4b43bd5261f8" providerId="ADAL" clId="{9F0736BA-48EC-43A7-B34A-62A6A6D45BF6}" dt="2020-10-28T01:44:39.507" v="1257" actId="1076"/>
          <ac:picMkLst>
            <pc:docMk/>
            <pc:sldMk cId="4287845986" sldId="300"/>
            <ac:picMk id="3" creationId="{FF9A9C1B-A100-4A30-ADCA-4F8D284B4891}"/>
          </ac:picMkLst>
        </pc:picChg>
        <pc:picChg chg="del">
          <ac:chgData name="임우창" userId="9a62f760-2f6e-4046-a551-4b43bd5261f8" providerId="ADAL" clId="{9F0736BA-48EC-43A7-B34A-62A6A6D45BF6}" dt="2020-10-28T01:43:15.730" v="1182" actId="478"/>
          <ac:picMkLst>
            <pc:docMk/>
            <pc:sldMk cId="4287845986" sldId="300"/>
            <ac:picMk id="4" creationId="{D52CD736-CC7B-4216-B012-9649E476E179}"/>
          </ac:picMkLst>
        </pc:picChg>
        <pc:picChg chg="del">
          <ac:chgData name="임우창" userId="9a62f760-2f6e-4046-a551-4b43bd5261f8" providerId="ADAL" clId="{9F0736BA-48EC-43A7-B34A-62A6A6D45BF6}" dt="2020-10-28T01:43:18.521" v="1184" actId="478"/>
          <ac:picMkLst>
            <pc:docMk/>
            <pc:sldMk cId="4287845986" sldId="300"/>
            <ac:picMk id="5" creationId="{33B6C865-D3F2-49FD-97C2-6068C7A77878}"/>
          </ac:picMkLst>
        </pc:picChg>
        <pc:picChg chg="del">
          <ac:chgData name="임우창" userId="9a62f760-2f6e-4046-a551-4b43bd5261f8" providerId="ADAL" clId="{9F0736BA-48EC-43A7-B34A-62A6A6D45BF6}" dt="2020-10-28T01:43:19.049" v="1185" actId="478"/>
          <ac:picMkLst>
            <pc:docMk/>
            <pc:sldMk cId="4287845986" sldId="300"/>
            <ac:picMk id="7" creationId="{B0E88029-C8C4-4EE5-A659-429DF0B0FD60}"/>
          </ac:picMkLst>
        </pc:picChg>
      </pc:sldChg>
      <pc:sldChg chg="new del">
        <pc:chgData name="임우창" userId="9a62f760-2f6e-4046-a551-4b43bd5261f8" providerId="ADAL" clId="{9F0736BA-48EC-43A7-B34A-62A6A6D45BF6}" dt="2020-10-27T04:53:51.839" v="140" actId="2696"/>
        <pc:sldMkLst>
          <pc:docMk/>
          <pc:sldMk cId="2238519815" sldId="301"/>
        </pc:sldMkLst>
      </pc:sldChg>
      <pc:sldChg chg="addSp delSp modSp add mod">
        <pc:chgData name="임우창" userId="9a62f760-2f6e-4046-a551-4b43bd5261f8" providerId="ADAL" clId="{9F0736BA-48EC-43A7-B34A-62A6A6D45BF6}" dt="2020-10-28T01:00:38.016" v="935" actId="20577"/>
        <pc:sldMkLst>
          <pc:docMk/>
          <pc:sldMk cId="3066439532" sldId="301"/>
        </pc:sldMkLst>
        <pc:spChg chg="del">
          <ac:chgData name="임우창" userId="9a62f760-2f6e-4046-a551-4b43bd5261f8" providerId="ADAL" clId="{9F0736BA-48EC-43A7-B34A-62A6A6D45BF6}" dt="2020-10-28T00:58:50.952" v="873" actId="478"/>
          <ac:spMkLst>
            <pc:docMk/>
            <pc:sldMk cId="3066439532" sldId="301"/>
            <ac:spMk id="14" creationId="{59CA5290-72BF-4A13-AA5E-EEAB2F4427A6}"/>
          </ac:spMkLst>
        </pc:spChg>
        <pc:spChg chg="mod">
          <ac:chgData name="임우창" userId="9a62f760-2f6e-4046-a551-4b43bd5261f8" providerId="ADAL" clId="{9F0736BA-48EC-43A7-B34A-62A6A6D45BF6}" dt="2020-10-28T01:00:38.016" v="935" actId="20577"/>
          <ac:spMkLst>
            <pc:docMk/>
            <pc:sldMk cId="3066439532" sldId="301"/>
            <ac:spMk id="20" creationId="{00000000-0000-0000-0000-000000000000}"/>
          </ac:spMkLst>
        </pc:spChg>
        <pc:spChg chg="mod">
          <ac:chgData name="임우창" userId="9a62f760-2f6e-4046-a551-4b43bd5261f8" providerId="ADAL" clId="{9F0736BA-48EC-43A7-B34A-62A6A6D45BF6}" dt="2020-10-28T00:59:11.369" v="875" actId="255"/>
          <ac:spMkLst>
            <pc:docMk/>
            <pc:sldMk cId="3066439532" sldId="301"/>
            <ac:spMk id="11270" creationId="{00000000-0000-0000-0000-000000000000}"/>
          </ac:spMkLst>
        </pc:spChg>
        <pc:picChg chg="del">
          <ac:chgData name="임우창" userId="9a62f760-2f6e-4046-a551-4b43bd5261f8" providerId="ADAL" clId="{9F0736BA-48EC-43A7-B34A-62A6A6D45BF6}" dt="2020-10-28T00:58:47.489" v="870" actId="478"/>
          <ac:picMkLst>
            <pc:docMk/>
            <pc:sldMk cId="3066439532" sldId="301"/>
            <ac:picMk id="2" creationId="{34CAC6BD-2B05-4D89-A1C2-94EE2F64321A}"/>
          </ac:picMkLst>
        </pc:picChg>
        <pc:picChg chg="del">
          <ac:chgData name="임우창" userId="9a62f760-2f6e-4046-a551-4b43bd5261f8" providerId="ADAL" clId="{9F0736BA-48EC-43A7-B34A-62A6A6D45BF6}" dt="2020-10-28T00:58:50.337" v="872" actId="478"/>
          <ac:picMkLst>
            <pc:docMk/>
            <pc:sldMk cId="3066439532" sldId="301"/>
            <ac:picMk id="3" creationId="{886DA03C-92D4-46ED-A399-A9BD0CD8FBFF}"/>
          </ac:picMkLst>
        </pc:picChg>
        <pc:picChg chg="add mod">
          <ac:chgData name="임우창" userId="9a62f760-2f6e-4046-a551-4b43bd5261f8" providerId="ADAL" clId="{9F0736BA-48EC-43A7-B34A-62A6A6D45BF6}" dt="2020-10-28T01:00:13.908" v="896" actId="1076"/>
          <ac:picMkLst>
            <pc:docMk/>
            <pc:sldMk cId="3066439532" sldId="301"/>
            <ac:picMk id="4" creationId="{411D3EDF-CE49-44FA-B5FF-E73F8FE773BB}"/>
          </ac:picMkLst>
        </pc:picChg>
        <pc:picChg chg="del">
          <ac:chgData name="임우창" userId="9a62f760-2f6e-4046-a551-4b43bd5261f8" providerId="ADAL" clId="{9F0736BA-48EC-43A7-B34A-62A6A6D45BF6}" dt="2020-10-28T00:59:16.705" v="876" actId="478"/>
          <ac:picMkLst>
            <pc:docMk/>
            <pc:sldMk cId="3066439532" sldId="301"/>
            <ac:picMk id="13" creationId="{ADE6B759-B5E7-46F6-A95F-229EB49E6CC7}"/>
          </ac:picMkLst>
        </pc:picChg>
      </pc:sldChg>
    </pc:docChg>
  </pc:docChgLst>
  <pc:docChgLst>
    <pc:chgData name="임우창" userId="9a62f760-2f6e-4046-a551-4b43bd5261f8" providerId="ADAL" clId="{B77FDE04-627B-4E91-8271-769EEC3F1004}"/>
    <pc:docChg chg="modSld">
      <pc:chgData name="임우창" userId="9a62f760-2f6e-4046-a551-4b43bd5261f8" providerId="ADAL" clId="{B77FDE04-627B-4E91-8271-769EEC3F1004}" dt="2020-09-21T07:28:37.524" v="1" actId="1076"/>
      <pc:docMkLst>
        <pc:docMk/>
      </pc:docMkLst>
      <pc:sldChg chg="modSp">
        <pc:chgData name="임우창" userId="9a62f760-2f6e-4046-a551-4b43bd5261f8" providerId="ADAL" clId="{B77FDE04-627B-4E91-8271-769EEC3F1004}" dt="2020-09-21T07:28:37.524" v="1" actId="1076"/>
        <pc:sldMkLst>
          <pc:docMk/>
          <pc:sldMk cId="0" sldId="256"/>
        </pc:sldMkLst>
        <pc:spChg chg="mod">
          <ac:chgData name="임우창" userId="9a62f760-2f6e-4046-a551-4b43bd5261f8" providerId="ADAL" clId="{B77FDE04-627B-4E91-8271-769EEC3F1004}" dt="2020-09-21T07:28:37.524" v="1" actId="1076"/>
          <ac:spMkLst>
            <pc:docMk/>
            <pc:sldMk cId="0" sldId="256"/>
            <ac:spMk id="307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714B289-F87F-44F2-9EE2-DD52781911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8433D29-5E2A-40C2-8469-A74AD2C5221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A89ECDA-A462-4AC3-BF67-6B4A21F50CDA}" type="datetimeFigureOut">
              <a:rPr lang="en-US"/>
              <a:pPr>
                <a:defRPr/>
              </a:pPr>
              <a:t>4/23/2024</a:t>
            </a:fld>
            <a:endParaRPr lang="en-US"/>
          </a:p>
        </p:txBody>
      </p:sp>
      <p:sp>
        <p:nvSpPr>
          <p:cNvPr id="4" name="슬라이드 이미지 개체 틀 3">
            <a:extLst>
              <a:ext uri="{FF2B5EF4-FFF2-40B4-BE49-F238E27FC236}">
                <a16:creationId xmlns:a16="http://schemas.microsoft.com/office/drawing/2014/main" id="{BB1A062F-89E5-46CF-A122-F13860C923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슬라이드 노트 개체 틀 4">
            <a:extLst>
              <a:ext uri="{FF2B5EF4-FFF2-40B4-BE49-F238E27FC236}">
                <a16:creationId xmlns:a16="http://schemas.microsoft.com/office/drawing/2014/main" id="{FC88A974-41D6-438D-8835-52A79F931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/>
              <a:t>마스터 텍스트 스타일 편집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  <a:endParaRPr lang="en-US" noProof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0356AEB-175B-4988-A803-35F7DF3F96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3EFBF7D-97A1-4EDE-8E41-7DFC11804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5BC57E2-1991-4ED7-B604-B53F809BC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14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BC57E2-1991-4ED7-B604-B53F809BC62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20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BC57E2-1991-4ED7-B604-B53F809BC62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55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BC57E2-1991-4ED7-B604-B53F809BC62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2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7520D6-5D3B-4BA7-8D54-6BC370DF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01AA1-8A48-480C-86B8-F0F4F18A14EE}" type="datetimeFigureOut">
              <a:rPr lang="ko-KR" altLang="en-US"/>
              <a:pPr>
                <a:defRPr/>
              </a:pPr>
              <a:t>2024-04-23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03536B-F56C-4085-AA69-CDCA5EE5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7F7F12F-2B79-4763-AE3F-BF76DC4D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939F5-AFB7-4AB5-B2DB-7BE6473A77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620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7520D6-5D3B-4BA7-8D54-6BC370DF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49C9E-14B4-4469-8B16-3EBB4393687A}" type="datetimeFigureOut">
              <a:rPr lang="ko-KR" altLang="en-US"/>
              <a:pPr>
                <a:defRPr/>
              </a:pPr>
              <a:t>2024-04-23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03536B-F56C-4085-AA69-CDCA5EE5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7F7F12F-2B79-4763-AE3F-BF76DC4D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41A32-09EB-486B-99C3-3BE0F2B9B81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986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7520D6-5D3B-4BA7-8D54-6BC370DF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1DFF1-7E37-4317-8892-C4769D884FC6}" type="datetimeFigureOut">
              <a:rPr lang="ko-KR" altLang="en-US"/>
              <a:pPr>
                <a:defRPr/>
              </a:pPr>
              <a:t>2024-04-23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03536B-F56C-4085-AA69-CDCA5EE5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7F7F12F-2B79-4763-AE3F-BF76DC4D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4D02-B0C1-45D5-B995-E4312B230DB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440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7520D6-5D3B-4BA7-8D54-6BC370DF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87228-F53B-4EC7-9DEC-CE1C19E84704}" type="datetimeFigureOut">
              <a:rPr lang="ko-KR" altLang="en-US"/>
              <a:pPr>
                <a:defRPr/>
              </a:pPr>
              <a:t>2024-04-23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03536B-F56C-4085-AA69-CDCA5EE5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7F7F12F-2B79-4763-AE3F-BF76DC4D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8B663-FDD2-4041-B334-FBFD19399B5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370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7520D6-5D3B-4BA7-8D54-6BC370DF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0D85D-1CFD-45BC-A7A5-2A02AFECA23E}" type="datetimeFigureOut">
              <a:rPr lang="ko-KR" altLang="en-US"/>
              <a:pPr>
                <a:defRPr/>
              </a:pPr>
              <a:t>2024-04-23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03536B-F56C-4085-AA69-CDCA5EE5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7F7F12F-2B79-4763-AE3F-BF76DC4D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E26CF-5360-4D40-87B9-E293FAFAC3C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404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647520D6-5D3B-4BA7-8D54-6BC370DF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E2D70-E5FB-4E12-B8F8-C31654CA1F0B}" type="datetimeFigureOut">
              <a:rPr lang="ko-KR" altLang="en-US"/>
              <a:pPr>
                <a:defRPr/>
              </a:pPr>
              <a:t>2024-04-23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6503536B-F56C-4085-AA69-CDCA5EE5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27F7F12F-2B79-4763-AE3F-BF76DC4D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BA7FF-B1CC-49BD-9AA0-1113356FF53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955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647520D6-5D3B-4BA7-8D54-6BC370DF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376AD-D1A2-45DC-8001-CE2E564DA322}" type="datetimeFigureOut">
              <a:rPr lang="ko-KR" altLang="en-US"/>
              <a:pPr>
                <a:defRPr/>
              </a:pPr>
              <a:t>2024-04-23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6503536B-F56C-4085-AA69-CDCA5EE5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27F7F12F-2B79-4763-AE3F-BF76DC4D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83D71-16D9-4E26-936C-8F844789280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32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647520D6-5D3B-4BA7-8D54-6BC370DF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868B8-E793-4276-BA63-26BE4E44921C}" type="datetimeFigureOut">
              <a:rPr lang="ko-KR" altLang="en-US"/>
              <a:pPr>
                <a:defRPr/>
              </a:pPr>
              <a:t>2024-04-23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6503536B-F56C-4085-AA69-CDCA5EE5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27F7F12F-2B79-4763-AE3F-BF76DC4D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269F9-CD0C-41EE-AA6D-2E32A04D6F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71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647520D6-5D3B-4BA7-8D54-6BC370DF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F24A-7A10-4397-9C0A-6315F765D897}" type="datetimeFigureOut">
              <a:rPr lang="ko-KR" altLang="en-US"/>
              <a:pPr>
                <a:defRPr/>
              </a:pPr>
              <a:t>2024-04-23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6503536B-F56C-4085-AA69-CDCA5EE5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27F7F12F-2B79-4763-AE3F-BF76DC4D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614DB-E5EB-459C-8AEC-DF006740AFE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472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647520D6-5D3B-4BA7-8D54-6BC370DF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73383-BADD-4560-9683-A02F3F9429BD}" type="datetimeFigureOut">
              <a:rPr lang="ko-KR" altLang="en-US"/>
              <a:pPr>
                <a:defRPr/>
              </a:pPr>
              <a:t>2024-04-23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6503536B-F56C-4085-AA69-CDCA5EE5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27F7F12F-2B79-4763-AE3F-BF76DC4D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20E74-6893-41C6-B763-F9D1763063D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897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647520D6-5D3B-4BA7-8D54-6BC370DF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D596-4C46-44C7-838F-C54FCE31D23C}" type="datetimeFigureOut">
              <a:rPr lang="ko-KR" altLang="en-US"/>
              <a:pPr>
                <a:defRPr/>
              </a:pPr>
              <a:t>2024-04-23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6503536B-F56C-4085-AA69-CDCA5EE5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27F7F12F-2B79-4763-AE3F-BF76DC4D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A94B4-F6D4-40C5-B64F-B8E5CB642FD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685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7520D6-5D3B-4BA7-8D54-6BC370DFC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3B2C50-C1D5-4A55-A041-1C1F33134B8C}" type="datetimeFigureOut">
              <a:rPr lang="ko-KR" altLang="en-US"/>
              <a:pPr>
                <a:defRPr/>
              </a:pPr>
              <a:t>2024-04-23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03536B-F56C-4085-AA69-CDCA5EE52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7F7F12F-2B79-4763-AE3F-BF76DC4DA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63FA27EB-5D7B-43FA-934A-6F677FA4F7E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47625" y="272827"/>
            <a:ext cx="90963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2100" b="1" dirty="0"/>
              <a:t>Quantitative Analysis of Competitive Harmony between Direct and Indirect Pathways in A Spiking Neural Network of Basal Ganglia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4140200" y="1064915"/>
            <a:ext cx="4892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 b="1" dirty="0"/>
              <a:t>S.-Y. Kim and W. Lim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 b="1" dirty="0"/>
              <a:t>Institute for Computational Neuroscience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 b="1" dirty="0"/>
              <a:t>Daegu National University of Education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en-US" altLang="en-US" sz="1800">
              <a:ea typeface="굴림" panose="020B0600000101010101" pitchFamily="50" charset="-127"/>
            </a:endParaRPr>
          </a:p>
        </p:txBody>
      </p:sp>
      <p:sp>
        <p:nvSpPr>
          <p:cNvPr id="3077" name="TextBox 15"/>
          <p:cNvSpPr txBox="1">
            <a:spLocks noChangeArrowheads="1"/>
          </p:cNvSpPr>
          <p:nvPr/>
        </p:nvSpPr>
        <p:spPr bwMode="auto">
          <a:xfrm>
            <a:off x="35495" y="2165375"/>
            <a:ext cx="8948737" cy="409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2448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defTabSz="32448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defTabSz="324485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defTabSz="324485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defTabSz="324485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3244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3244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3244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3244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kumimoji="0" lang="en-US" altLang="ko-KR" sz="1800" b="1" dirty="0">
                <a:ea typeface="굴림" panose="020B0600000101010101" pitchFamily="50" charset="-127"/>
              </a:rPr>
              <a:t> </a:t>
            </a:r>
            <a:r>
              <a:rPr kumimoji="0" lang="en-US" altLang="ko-KR" sz="1800" b="1" dirty="0">
                <a:ea typeface="굴림" panose="020B0600000101010101" pitchFamily="50" charset="-127"/>
                <a:sym typeface="Symbol" panose="05050102010706020507" pitchFamily="18" charset="2"/>
              </a:rPr>
              <a:t> </a:t>
            </a:r>
            <a:r>
              <a:rPr kumimoji="0" lang="en-US" altLang="ko-KR" sz="1800" b="1" dirty="0">
                <a:ea typeface="굴림" panose="020B0600000101010101" pitchFamily="50" charset="-127"/>
                <a:sym typeface="Symbol"/>
              </a:rPr>
              <a:t>Basal Ganglia (BG)</a:t>
            </a:r>
            <a:endParaRPr kumimoji="0" lang="en-US" altLang="ko-KR" sz="1800" b="1" dirty="0">
              <a:ea typeface="굴림" panose="020B0600000101010101" pitchFamily="50" charset="-127"/>
              <a:sym typeface="Symbol" panose="05050102010706020507" pitchFamily="18" charset="2"/>
            </a:endParaRPr>
          </a:p>
          <a:p>
            <a:pPr>
              <a:buNone/>
            </a:pPr>
            <a:r>
              <a:rPr kumimoji="0" lang="en-US" altLang="ko-KR" sz="1600" b="1" dirty="0">
                <a:ea typeface="굴림" panose="020B0600000101010101" pitchFamily="50" charset="-127"/>
                <a:sym typeface="Symbol" panose="05050102010706020507" pitchFamily="18" charset="2"/>
              </a:rPr>
              <a:t>   </a:t>
            </a:r>
            <a:r>
              <a:rPr lang="en-US" sz="1600" b="1" dirty="0"/>
              <a:t> </a:t>
            </a:r>
            <a:r>
              <a:rPr lang="en-US" sz="1600" dirty="0"/>
              <a:t>A group of subcortical deep-lying nuclei (“dark basement” of the brain)</a:t>
            </a:r>
          </a:p>
          <a:p>
            <a:pPr>
              <a:buNone/>
            </a:pPr>
            <a:r>
              <a:rPr lang="en-US" sz="1600" dirty="0"/>
              <a:t>    </a:t>
            </a:r>
            <a:r>
              <a:rPr lang="en-US" sz="1600" b="1" dirty="0"/>
              <a:t>-</a:t>
            </a:r>
            <a:r>
              <a:rPr lang="en-US" sz="1600" dirty="0"/>
              <a:t> </a:t>
            </a:r>
            <a:r>
              <a:rPr lang="en-US" sz="1600" b="1" dirty="0"/>
              <a:t>A variety of functions for motor and cognition </a:t>
            </a:r>
          </a:p>
          <a:p>
            <a:pPr>
              <a:buNone/>
            </a:pPr>
            <a:r>
              <a:rPr lang="en-US" sz="1600" dirty="0"/>
              <a:t>      Control of voluntary movement and important roles in cognitive processes </a:t>
            </a:r>
          </a:p>
          <a:p>
            <a:pPr>
              <a:buNone/>
            </a:pPr>
            <a:r>
              <a:rPr lang="en-US" sz="1600" dirty="0"/>
              <a:t>      (e.g., action selection, motor planning)</a:t>
            </a:r>
          </a:p>
          <a:p>
            <a:pPr>
              <a:buNone/>
            </a:pPr>
            <a:endParaRPr lang="en-US" sz="1000" dirty="0"/>
          </a:p>
          <a:p>
            <a:pPr>
              <a:buNone/>
            </a:pPr>
            <a:r>
              <a:rPr kumimoji="0" lang="en-US" altLang="ko-KR" sz="1600" b="1" dirty="0">
                <a:ea typeface="굴림" panose="020B0600000101010101" pitchFamily="50" charset="-127"/>
                <a:sym typeface="Symbol" panose="05050102010706020507" pitchFamily="18" charset="2"/>
              </a:rPr>
              <a:t>  </a:t>
            </a:r>
            <a:r>
              <a:rPr kumimoji="0" lang="en-US" altLang="ko-KR" sz="1800" b="1" dirty="0">
                <a:ea typeface="굴림" panose="020B0600000101010101" pitchFamily="50" charset="-127"/>
                <a:sym typeface="Symbol" panose="05050102010706020507" pitchFamily="18" charset="2"/>
              </a:rPr>
              <a:t>Parkinson’s</a:t>
            </a:r>
            <a:r>
              <a:rPr kumimoji="0" lang="ko-KR" altLang="en-US" sz="1800" b="1" dirty="0">
                <a:ea typeface="굴림" panose="020B0600000101010101" pitchFamily="50" charset="-127"/>
                <a:sym typeface="Symbol" panose="05050102010706020507" pitchFamily="18" charset="2"/>
              </a:rPr>
              <a:t> </a:t>
            </a:r>
            <a:r>
              <a:rPr kumimoji="0" lang="en-US" altLang="ko-KR" sz="1800" b="1" dirty="0">
                <a:ea typeface="굴림" panose="020B0600000101010101" pitchFamily="50" charset="-127"/>
                <a:sym typeface="Symbol" panose="05050102010706020507" pitchFamily="18" charset="2"/>
              </a:rPr>
              <a:t>Disease</a:t>
            </a:r>
            <a:r>
              <a:rPr kumimoji="0" lang="ko-KR" altLang="en-US" sz="1800" b="1" dirty="0">
                <a:ea typeface="굴림" panose="020B0600000101010101" pitchFamily="50" charset="-127"/>
                <a:sym typeface="Symbol" panose="05050102010706020507" pitchFamily="18" charset="2"/>
              </a:rPr>
              <a:t> </a:t>
            </a:r>
            <a:r>
              <a:rPr kumimoji="0" lang="en-US" altLang="ko-KR" sz="1800" b="1" dirty="0">
                <a:ea typeface="굴림" panose="020B0600000101010101" pitchFamily="50" charset="-127"/>
                <a:sym typeface="Symbol" panose="05050102010706020507" pitchFamily="18" charset="2"/>
              </a:rPr>
              <a:t>(PD)</a:t>
            </a:r>
          </a:p>
          <a:p>
            <a:pPr>
              <a:buNone/>
            </a:pPr>
            <a:r>
              <a:rPr lang="en-US" sz="1600" dirty="0"/>
              <a:t>    </a:t>
            </a:r>
            <a:r>
              <a:rPr lang="en-US" sz="1600" b="1" dirty="0"/>
              <a:t>- Dysfunction of BG </a:t>
            </a:r>
            <a:r>
              <a:rPr lang="en-US" sz="1600" dirty="0"/>
              <a:t>(neurodegenerative disease):  </a:t>
            </a:r>
          </a:p>
          <a:p>
            <a:pPr>
              <a:buNone/>
            </a:pPr>
            <a:r>
              <a:rPr lang="en-US" sz="1600" dirty="0"/>
              <a:t>      Motor deficits such as slowed movement (bradykinesia), rigidity, and tremor </a:t>
            </a:r>
          </a:p>
          <a:p>
            <a:pPr>
              <a:buNone/>
            </a:pPr>
            <a:r>
              <a:rPr lang="en-US" sz="1600" dirty="0"/>
              <a:t>      Cognitive deficit: dementia 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kumimoji="0" lang="en-US" altLang="ko-KR" sz="1600" dirty="0">
              <a:ea typeface="굴림" panose="020B0600000101010101" pitchFamily="50" charset="-127"/>
              <a:sym typeface="Symbol" panose="05050102010706020507" pitchFamily="18" charset="2"/>
            </a:endParaRPr>
          </a:p>
          <a:p>
            <a:pPr>
              <a:buNone/>
            </a:pPr>
            <a:endParaRPr kumimoji="0" lang="en-US" altLang="ko-KR" sz="1600" dirty="0">
              <a:ea typeface="굴림" panose="020B0600000101010101" pitchFamily="50" charset="-127"/>
              <a:sym typeface="Symbol" panose="05050102010706020507" pitchFamily="18" charset="2"/>
            </a:endParaRPr>
          </a:p>
          <a:p>
            <a:pPr>
              <a:buNone/>
            </a:pPr>
            <a:endParaRPr kumimoji="0" lang="en-US" altLang="ko-KR" sz="1600" dirty="0">
              <a:ea typeface="굴림" panose="020B0600000101010101" pitchFamily="50" charset="-127"/>
              <a:sym typeface="Symbol" panose="05050102010706020507" pitchFamily="18" charset="2"/>
            </a:endParaRPr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8709025" y="6464300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ea typeface="굴림" panose="020B0600000101010101" pitchFamily="50" charset="-127"/>
              </a:rPr>
              <a:t>1</a:t>
            </a:r>
            <a:endParaRPr lang="ko-KR" altLang="en-US" sz="1400">
              <a:ea typeface="굴림" panose="020B0600000101010101" pitchFamily="50" charset="-127"/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C226D0E0-8FB4-4F4A-AE60-745C3ED22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01208"/>
            <a:ext cx="89487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2448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defTabSz="32448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defTabSz="324485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defTabSz="324485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defTabSz="324485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3244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3244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3244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3244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None/>
            </a:pPr>
            <a:r>
              <a:rPr kumimoji="0" lang="en-US" altLang="ko-KR" sz="1800" b="1" dirty="0">
                <a:ea typeface="굴림" panose="020B0600000101010101" pitchFamily="50" charset="-127"/>
                <a:sym typeface="Symbol" panose="05050102010706020507" pitchFamily="18" charset="2"/>
              </a:rPr>
              <a:t>  Purpose of Our Study</a:t>
            </a:r>
          </a:p>
          <a:p>
            <a:pPr latinLnBrk="0">
              <a:spcBef>
                <a:spcPct val="0"/>
              </a:spcBef>
              <a:buNone/>
            </a:pPr>
            <a:r>
              <a:rPr kumimoji="0" lang="en-US" altLang="ko-KR" sz="1800" dirty="0">
                <a:ea typeface="굴림" panose="020B0600000101010101" pitchFamily="50" charset="-127"/>
                <a:sym typeface="Symbol" panose="05050102010706020507" pitchFamily="18" charset="2"/>
              </a:rPr>
              <a:t>    Quantitative analysis of competitive harmony between direct and indirect </a:t>
            </a:r>
          </a:p>
          <a:p>
            <a:pPr latinLnBrk="0">
              <a:spcBef>
                <a:spcPct val="0"/>
              </a:spcBef>
              <a:buNone/>
            </a:pPr>
            <a:r>
              <a:rPr kumimoji="0" lang="en-US" altLang="ko-KR" sz="1800" dirty="0">
                <a:ea typeface="굴림" panose="020B0600000101010101" pitchFamily="50" charset="-127"/>
                <a:sym typeface="Symbol" panose="05050102010706020507" pitchFamily="18" charset="2"/>
              </a:rPr>
              <a:t>    pathways by using competition degree for the healthy and Parkinsonian states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112713" y="115888"/>
            <a:ext cx="57859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2200" b="1" dirty="0"/>
              <a:t>Spiking Neural Network (SNN) of The BG</a:t>
            </a:r>
          </a:p>
        </p:txBody>
      </p: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8709025" y="6464300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ea typeface="굴림" panose="020B0600000101010101" pitchFamily="50" charset="-127"/>
              </a:rPr>
              <a:t>2</a:t>
            </a:r>
            <a:endParaRPr lang="ko-KR" altLang="en-US" sz="1400">
              <a:ea typeface="굴림" panose="020B0600000101010101" pitchFamily="50" charset="-127"/>
            </a:endParaRPr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9A992317-EB9F-4B3E-B93C-2C16D2C9943E}"/>
              </a:ext>
            </a:extLst>
          </p:cNvPr>
          <p:cNvCxnSpPr/>
          <p:nvPr/>
        </p:nvCxnSpPr>
        <p:spPr>
          <a:xfrm>
            <a:off x="611188" y="692150"/>
            <a:ext cx="8532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2361" y="1018194"/>
            <a:ext cx="410445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600" b="1" dirty="0">
                <a:sym typeface="Symbol" panose="05050102010706020507" pitchFamily="18" charset="2"/>
              </a:rPr>
              <a:t>BG</a:t>
            </a:r>
            <a:r>
              <a:rPr kumimoji="0" lang="en-US" sz="1600" dirty="0">
                <a:sym typeface="Symbol" panose="05050102010706020507" pitchFamily="18" charset="2"/>
              </a:rPr>
              <a:t>: a collection of subcortical nuclei</a:t>
            </a:r>
          </a:p>
          <a:p>
            <a:r>
              <a:rPr kumimoji="0" lang="en-US" sz="1600" dirty="0">
                <a:solidFill>
                  <a:srgbClr val="00B050"/>
                </a:solidFill>
                <a:sym typeface="Symbol" panose="05050102010706020507" pitchFamily="18" charset="2"/>
              </a:rPr>
              <a:t>[DA (dopamine) modulated: green color]</a:t>
            </a:r>
          </a:p>
          <a:p>
            <a:endParaRPr kumimoji="0" lang="en-US" sz="1600" b="1" dirty="0">
              <a:sym typeface="Symbol" panose="05050102010706020507" pitchFamily="18" charset="2"/>
            </a:endParaRPr>
          </a:p>
          <a:p>
            <a:r>
              <a:rPr kumimoji="0" lang="en-US" sz="1600" dirty="0">
                <a:sym typeface="Symbol" panose="05050102010706020507" pitchFamily="18" charset="2"/>
              </a:rPr>
              <a:t> </a:t>
            </a:r>
            <a:r>
              <a:rPr kumimoji="0" lang="en-US" altLang="ko-KR" sz="1600" b="1" dirty="0">
                <a:sym typeface="Symbol" panose="05050102010706020507" pitchFamily="18" charset="2"/>
              </a:rPr>
              <a:t> Input Nuclei</a:t>
            </a:r>
          </a:p>
          <a:p>
            <a:r>
              <a:rPr kumimoji="0" lang="en-US" sz="1600" dirty="0">
                <a:sym typeface="Symbol" panose="05050102010706020507" pitchFamily="18" charset="2"/>
              </a:rPr>
              <a:t>   - </a:t>
            </a:r>
            <a:r>
              <a:rPr kumimoji="0" lang="en-US" sz="1600" b="1" dirty="0">
                <a:sym typeface="Symbol" panose="05050102010706020507" pitchFamily="18" charset="2"/>
              </a:rPr>
              <a:t>Striatum</a:t>
            </a:r>
            <a:r>
              <a:rPr kumimoji="0" lang="en-US" sz="1600" dirty="0">
                <a:sym typeface="Symbol" panose="05050102010706020507" pitchFamily="18" charset="2"/>
              </a:rPr>
              <a:t> (principal input to the BG)</a:t>
            </a:r>
          </a:p>
          <a:p>
            <a:r>
              <a:rPr kumimoji="0" lang="en-US" sz="1600" dirty="0">
                <a:sym typeface="Symbol" panose="05050102010706020507" pitchFamily="18" charset="2"/>
              </a:rPr>
              <a:t>      spiny projection neurons (</a:t>
            </a:r>
            <a:r>
              <a:rPr kumimoji="0" lang="en-US" sz="1600" b="1" dirty="0">
                <a:sym typeface="Symbol" panose="05050102010706020507" pitchFamily="18" charset="2"/>
              </a:rPr>
              <a:t>SPN</a:t>
            </a:r>
            <a:r>
              <a:rPr kumimoji="0" lang="en-US" sz="1600" dirty="0">
                <a:sym typeface="Symbol" panose="05050102010706020507" pitchFamily="18" charset="2"/>
              </a:rPr>
              <a:t>s) </a:t>
            </a:r>
          </a:p>
          <a:p>
            <a:r>
              <a:rPr kumimoji="0" lang="en-US" sz="1600" dirty="0">
                <a:sym typeface="Symbol" panose="05050102010706020507" pitchFamily="18" charset="2"/>
              </a:rPr>
              <a:t>      with D1/D2 receptors for the DA</a:t>
            </a:r>
          </a:p>
          <a:p>
            <a:r>
              <a:rPr kumimoji="0" lang="en-US" sz="1200" dirty="0">
                <a:sym typeface="Symbol" panose="05050102010706020507" pitchFamily="18" charset="2"/>
              </a:rPr>
              <a:t>      </a:t>
            </a:r>
          </a:p>
          <a:p>
            <a:r>
              <a:rPr kumimoji="0" lang="en-US" sz="1600" dirty="0">
                <a:sym typeface="Symbol" panose="05050102010706020507" pitchFamily="18" charset="2"/>
              </a:rPr>
              <a:t>   - </a:t>
            </a:r>
            <a:r>
              <a:rPr kumimoji="0" lang="en-US" sz="1600" b="1" dirty="0">
                <a:sym typeface="Symbol" panose="05050102010706020507" pitchFamily="18" charset="2"/>
              </a:rPr>
              <a:t>STN</a:t>
            </a:r>
            <a:r>
              <a:rPr kumimoji="0" lang="en-US" sz="1600" dirty="0">
                <a:sym typeface="Symbol" panose="05050102010706020507" pitchFamily="18" charset="2"/>
              </a:rPr>
              <a:t> (</a:t>
            </a:r>
            <a:r>
              <a:rPr lang="en-US" sz="1600" dirty="0" err="1"/>
              <a:t>subthalamic</a:t>
            </a:r>
            <a:r>
              <a:rPr lang="en-US" sz="1600" dirty="0"/>
              <a:t> nucleus)</a:t>
            </a:r>
          </a:p>
          <a:p>
            <a:r>
              <a:rPr kumimoji="0" lang="en-US" sz="1600" dirty="0">
                <a:sym typeface="Symbol" panose="05050102010706020507" pitchFamily="18" charset="2"/>
              </a:rPr>
              <a:t>      only excitatory nucleus in the BG</a:t>
            </a:r>
          </a:p>
          <a:p>
            <a:endParaRPr kumimoji="0" lang="en-US" sz="1200" dirty="0">
              <a:sym typeface="Symbol" panose="05050102010706020507" pitchFamily="18" charset="2"/>
            </a:endParaRPr>
          </a:p>
          <a:p>
            <a:r>
              <a:rPr kumimoji="0" lang="en-US" sz="1600" dirty="0">
                <a:sym typeface="Symbol" panose="05050102010706020507" pitchFamily="18" charset="2"/>
              </a:rPr>
              <a:t> </a:t>
            </a:r>
            <a:r>
              <a:rPr kumimoji="0" lang="en-US" altLang="ko-KR" sz="1600" b="1" dirty="0">
                <a:sym typeface="Symbol" panose="05050102010706020507" pitchFamily="18" charset="2"/>
              </a:rPr>
              <a:t> Output Nuclei</a:t>
            </a:r>
          </a:p>
          <a:p>
            <a:r>
              <a:rPr kumimoji="0" lang="en-US" sz="1600" dirty="0">
                <a:sym typeface="Symbol" panose="05050102010706020507" pitchFamily="18" charset="2"/>
              </a:rPr>
              <a:t>   - </a:t>
            </a:r>
            <a:r>
              <a:rPr kumimoji="0" lang="en-US" sz="1600" b="1" dirty="0" err="1">
                <a:sym typeface="Symbol" panose="05050102010706020507" pitchFamily="18" charset="2"/>
              </a:rPr>
              <a:t>SNr</a:t>
            </a:r>
            <a:r>
              <a:rPr kumimoji="0" lang="en-US" sz="1600" dirty="0">
                <a:sym typeface="Symbol" panose="05050102010706020507" pitchFamily="18" charset="2"/>
              </a:rPr>
              <a:t> (</a:t>
            </a:r>
            <a:r>
              <a:rPr lang="en-US" sz="1600" dirty="0"/>
              <a:t>substantia </a:t>
            </a:r>
            <a:r>
              <a:rPr lang="en-US" sz="1600" dirty="0" err="1"/>
              <a:t>nigra</a:t>
            </a:r>
            <a:r>
              <a:rPr lang="en-US" sz="1600" dirty="0"/>
              <a:t> pars reticulate)</a:t>
            </a:r>
          </a:p>
          <a:p>
            <a:r>
              <a:rPr lang="en-US" sz="1200" dirty="0"/>
              <a:t>   </a:t>
            </a:r>
          </a:p>
          <a:p>
            <a:r>
              <a:rPr kumimoji="0" lang="en-US" sz="1600" dirty="0">
                <a:sym typeface="Symbol" panose="05050102010706020507" pitchFamily="18" charset="2"/>
              </a:rPr>
              <a:t> </a:t>
            </a:r>
            <a:r>
              <a:rPr kumimoji="0" lang="en-US" altLang="ko-KR" sz="1600" b="1" dirty="0">
                <a:sym typeface="Symbol" panose="05050102010706020507" pitchFamily="18" charset="2"/>
              </a:rPr>
              <a:t> Intermediate Control Nucleus</a:t>
            </a:r>
          </a:p>
          <a:p>
            <a:r>
              <a:rPr kumimoji="0" lang="en-US" altLang="ko-KR" sz="1600" b="1" dirty="0">
                <a:sym typeface="Symbol" panose="05050102010706020507" pitchFamily="18" charset="2"/>
              </a:rPr>
              <a:t>  </a:t>
            </a:r>
            <a:r>
              <a:rPr kumimoji="0" lang="en-US" altLang="ko-KR" sz="1600" dirty="0">
                <a:sym typeface="Symbol" panose="05050102010706020507" pitchFamily="18" charset="2"/>
              </a:rPr>
              <a:t>- </a:t>
            </a:r>
            <a:r>
              <a:rPr kumimoji="0" lang="en-US" altLang="ko-KR" sz="1600" b="1" dirty="0">
                <a:sym typeface="Symbol" panose="05050102010706020507" pitchFamily="18" charset="2"/>
              </a:rPr>
              <a:t>GP</a:t>
            </a:r>
            <a:r>
              <a:rPr kumimoji="0" lang="en-US" altLang="ko-KR" sz="1600" dirty="0">
                <a:sym typeface="Symbol" panose="05050102010706020507" pitchFamily="18" charset="2"/>
              </a:rPr>
              <a:t> </a:t>
            </a:r>
            <a:r>
              <a:rPr lang="en-US" sz="1600" dirty="0"/>
              <a:t>(</a:t>
            </a:r>
            <a:r>
              <a:rPr lang="en-US" sz="1600" dirty="0" err="1"/>
              <a:t>globus</a:t>
            </a:r>
            <a:r>
              <a:rPr lang="en-US" sz="1600" dirty="0"/>
              <a:t> pallidus external segment)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7397" y="512417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D1 SPNs project inhibition directly to the output nuclei </a:t>
            </a:r>
            <a:r>
              <a:rPr lang="en-US" sz="1600" dirty="0" err="1"/>
              <a:t>SNr</a:t>
            </a:r>
            <a:r>
              <a:rPr lang="en-US" sz="1600" dirty="0"/>
              <a:t> via the </a:t>
            </a:r>
            <a:r>
              <a:rPr lang="en-US" sz="1600" b="1" dirty="0"/>
              <a:t>direct (“GO”) pathway (DP)</a:t>
            </a:r>
            <a:r>
              <a:rPr lang="en-US" sz="1600" dirty="0"/>
              <a:t>. On the other hand, D2 SPNs are connected to the </a:t>
            </a:r>
            <a:r>
              <a:rPr lang="en-US" sz="1600" dirty="0" err="1"/>
              <a:t>SNr</a:t>
            </a:r>
            <a:r>
              <a:rPr lang="en-US" sz="1600" dirty="0"/>
              <a:t> via the </a:t>
            </a:r>
            <a:r>
              <a:rPr lang="en-US" sz="1600" b="1" dirty="0"/>
              <a:t>indirect (“</a:t>
            </a:r>
            <a:r>
              <a:rPr lang="en-US" sz="1600" b="1" dirty="0" err="1"/>
              <a:t>No-GO</a:t>
            </a:r>
            <a:r>
              <a:rPr lang="en-US" sz="1600" b="1" dirty="0"/>
              <a:t>”) pathway (IP) </a:t>
            </a:r>
            <a:r>
              <a:rPr lang="en-US" sz="1600" dirty="0"/>
              <a:t>crossing the GP and the STN.</a:t>
            </a:r>
          </a:p>
          <a:p>
            <a:endParaRPr lang="en-US" sz="1600" dirty="0"/>
          </a:p>
          <a:p>
            <a:r>
              <a:rPr lang="en-US" sz="1600" b="1" dirty="0"/>
              <a:t>BG</a:t>
            </a:r>
            <a:r>
              <a:rPr lang="en-US" sz="1600" dirty="0"/>
              <a:t>: modulating and gating </a:t>
            </a:r>
            <a:r>
              <a:rPr lang="en-US" sz="1600" b="1" dirty="0"/>
              <a:t>action selection </a:t>
            </a:r>
            <a:r>
              <a:rPr lang="en-US" sz="1600" dirty="0"/>
              <a:t>via balance between the Go and No-Go </a:t>
            </a:r>
          </a:p>
          <a:p>
            <a:r>
              <a:rPr lang="en-US" sz="1600" dirty="0"/>
              <a:t>      pathways </a:t>
            </a:r>
            <a:r>
              <a:rPr lang="en-US" sz="1600" dirty="0">
                <a:sym typeface="Symbol" panose="05050102010706020507" pitchFamily="18" charset="2"/>
              </a:rPr>
              <a:t></a:t>
            </a:r>
            <a:r>
              <a:rPr lang="en-US" sz="1600" dirty="0">
                <a:sym typeface="Wingdings" panose="05000000000000000000" pitchFamily="2" charset="2"/>
              </a:rPr>
              <a:t> action selection device (gearbox in an auto)</a:t>
            </a:r>
            <a:endParaRPr lang="en-US" sz="16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011994D-6859-1EA3-EE70-AA7FEBB2A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308" y="837526"/>
            <a:ext cx="4232331" cy="406802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660748B6-C7AA-9700-60EA-E0DB16489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5" y="115888"/>
            <a:ext cx="85811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2200" b="1" dirty="0">
                <a:solidFill>
                  <a:schemeClr val="tx1"/>
                </a:solidFill>
              </a:rPr>
              <a:t>Default State for The Tonic Cortical Input in The Resting State</a:t>
            </a:r>
            <a:endParaRPr kumimoji="0" lang="en-US" altLang="ko-KR" sz="2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1D58C1-E676-16AB-6438-A255044B5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9025" y="6464300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dirty="0">
                <a:ea typeface="굴림" panose="020B0600000101010101" pitchFamily="50" charset="-127"/>
              </a:rPr>
              <a:t>3</a:t>
            </a:r>
            <a:endParaRPr lang="ko-KR" altLang="en-US" sz="1400" dirty="0">
              <a:ea typeface="굴림" panose="020B0600000101010101" pitchFamily="50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EC44A710-EF32-D3BA-4768-F9C1539574BF}"/>
              </a:ext>
            </a:extLst>
          </p:cNvPr>
          <p:cNvCxnSpPr/>
          <p:nvPr/>
        </p:nvCxnSpPr>
        <p:spPr>
          <a:xfrm>
            <a:off x="611188" y="692150"/>
            <a:ext cx="8532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A9145CA4-820F-AF51-5461-D52A591E2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931" y="706106"/>
            <a:ext cx="5414289" cy="147467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A2B938E-F55F-6DFA-A4D9-E8635C7F4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477" y="2154767"/>
            <a:ext cx="3545223" cy="148325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AE25716-B650-75ED-0FC8-E039AF190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975" y="2303714"/>
            <a:ext cx="1620429" cy="123461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81D83F1-CEA0-A7D4-5220-8BD794F5A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235" y="5466386"/>
            <a:ext cx="4283790" cy="12757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2FFD49-0DD7-314F-A81A-258E2C053B5B}"/>
                  </a:ext>
                </a:extLst>
              </p:cNvPr>
              <p:cNvSpPr txBox="1"/>
              <p:nvPr/>
            </p:nvSpPr>
            <p:spPr>
              <a:xfrm>
                <a:off x="202361" y="805929"/>
                <a:ext cx="8790716" cy="5833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altLang="ko-KR" sz="1600" b="1" dirty="0">
                    <a:sym typeface="Symbol" panose="05050102010706020507" pitchFamily="18" charset="2"/>
                  </a:rPr>
                  <a:t> Population</a:t>
                </a:r>
                <a:r>
                  <a:rPr kumimoji="0" lang="ko-KR" altLang="en-US" sz="1600" b="1" dirty="0">
                    <a:sym typeface="Symbol" panose="05050102010706020507" pitchFamily="18" charset="2"/>
                  </a:rPr>
                  <a:t> </a:t>
                </a:r>
                <a:r>
                  <a:rPr kumimoji="0" lang="en-US" altLang="ko-KR" sz="1600" b="1" dirty="0">
                    <a:sym typeface="Symbol" panose="05050102010706020507" pitchFamily="18" charset="2"/>
                  </a:rPr>
                  <a:t>and</a:t>
                </a:r>
                <a:r>
                  <a:rPr kumimoji="0" lang="ko-KR" altLang="en-US" sz="1600" b="1" dirty="0">
                    <a:sym typeface="Symbol" panose="05050102010706020507" pitchFamily="18" charset="2"/>
                  </a:rPr>
                  <a:t> </a:t>
                </a:r>
                <a:r>
                  <a:rPr kumimoji="0" lang="en-US" altLang="ko-KR" sz="1600" b="1" dirty="0">
                    <a:sym typeface="Symbol" panose="05050102010706020507" pitchFamily="18" charset="2"/>
                  </a:rPr>
                  <a:t>Individual</a:t>
                </a:r>
                <a:r>
                  <a:rPr kumimoji="0" lang="ko-KR" altLang="en-US" sz="1600" b="1" dirty="0">
                    <a:sym typeface="Symbol" panose="05050102010706020507" pitchFamily="18" charset="2"/>
                  </a:rPr>
                  <a:t> </a:t>
                </a:r>
                <a:endParaRPr kumimoji="0" lang="en-US" altLang="ko-KR" sz="1600" b="1" dirty="0">
                  <a:sym typeface="Symbol" panose="05050102010706020507" pitchFamily="18" charset="2"/>
                </a:endParaRPr>
              </a:p>
              <a:p>
                <a:r>
                  <a:rPr kumimoji="0" lang="en-US" sz="1600" b="1" dirty="0">
                    <a:sym typeface="Symbol" panose="05050102010706020507" pitchFamily="18" charset="2"/>
                  </a:rPr>
                  <a:t>  Behaviors of BG Cells for Tonic</a:t>
                </a:r>
              </a:p>
              <a:p>
                <a:r>
                  <a:rPr kumimoji="0" lang="en-US" sz="1600" b="1" dirty="0">
                    <a:sym typeface="Symbol" panose="05050102010706020507" pitchFamily="18" charset="2"/>
                  </a:rPr>
                  <a:t>  Cortical Input</a:t>
                </a: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- Tonic cortical 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Ctx</m:t>
                        </m:r>
                      </m:sub>
                    </m:sSub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=3 </m:t>
                    </m:r>
                    <m:r>
                      <m:rPr>
                        <m:sty m:val="p"/>
                      </m:rPr>
                      <a:rPr lang="en-US" altLang="ko-KR" sz="1600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Hz</m:t>
                    </m:r>
                  </m:oMath>
                </a14:m>
                <a:endParaRPr lang="ko-KR" altLang="ko-KR" sz="1600" dirty="0">
                  <a:effectLst/>
                  <a:latin typeface="Calibri" panose="020F050202020403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             Resting state</a:t>
                </a: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- Normal DA level: </a:t>
                </a:r>
                <a14:m>
                  <m:oMath xmlns:m="http://schemas.openxmlformats.org/officeDocument/2006/math">
                    <m:r>
                      <a:rPr lang="en-US" altLang="ko-KR" sz="1600" i="1" smtClean="0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altLang="ko-KR" sz="1600" i="1" smtClean="0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=0.3</m:t>
                    </m:r>
                  </m:oMath>
                </a14:m>
                <a:endParaRPr kumimoji="0" lang="en-US" sz="1600" dirty="0">
                  <a:sym typeface="Symbol" panose="05050102010706020507" pitchFamily="18" charset="2"/>
                </a:endParaRPr>
              </a:p>
              <a:p>
                <a:endParaRPr kumimoji="0" lang="en-US" sz="600" dirty="0">
                  <a:sym typeface="Symbol" panose="05050102010706020507" pitchFamily="18" charset="2"/>
                </a:endParaRP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D1 &amp; D2 SPNs: nearly silent </a:t>
                </a: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Output </a:t>
                </a:r>
                <a:r>
                  <a:rPr kumimoji="0" lang="en-US" sz="1600" dirty="0" err="1">
                    <a:sym typeface="Symbol" panose="05050102010706020507" pitchFamily="18" charset="2"/>
                  </a:rPr>
                  <a:t>SNr</a:t>
                </a:r>
                <a:r>
                  <a:rPr kumimoji="0" lang="en-US" sz="1600" dirty="0">
                    <a:sym typeface="Symbol" panose="05050102010706020507" pitchFamily="18" charset="2"/>
                  </a:rPr>
                  <a:t> cells: very active</a:t>
                </a: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       Leading to no movement</a:t>
                </a:r>
              </a:p>
              <a:p>
                <a:endParaRPr kumimoji="0" lang="en-US" sz="1200" dirty="0">
                  <a:sym typeface="Symbol" panose="05050102010706020507" pitchFamily="18" charset="2"/>
                </a:endParaRPr>
              </a:p>
              <a:p>
                <a:endParaRPr kumimoji="0" lang="en-US" sz="1600" dirty="0">
                  <a:sym typeface="Symbol" panose="05050102010706020507" pitchFamily="18" charset="2"/>
                </a:endParaRPr>
              </a:p>
              <a:p>
                <a:endParaRPr kumimoji="0" lang="en-US" sz="1600" dirty="0">
                  <a:sym typeface="Symbol" panose="05050102010706020507" pitchFamily="18" charset="2"/>
                </a:endParaRP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</a:t>
                </a:r>
                <a:r>
                  <a:rPr kumimoji="0" lang="en-US" altLang="ko-KR" sz="1600" b="1" dirty="0">
                    <a:sym typeface="Symbol" panose="05050102010706020507" pitchFamily="18" charset="2"/>
                  </a:rPr>
                  <a:t> Strengths of DP and IP Currents </a:t>
                </a: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 - DP current: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𝐷𝑃</m:t>
                        </m:r>
                      </m:sub>
                    </m:sSub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=−</m:t>
                    </m:r>
                    <m:sSubSup>
                      <m:sSub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𝑠𝑦𝑛</m:t>
                        </m:r>
                      </m:sub>
                      <m:sup>
                        <m:d>
                          <m:dPr>
                            <m:ctrlPr>
                              <a:rPr lang="ko-KR" altLang="ko-KR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ko-KR" sz="1600" i="0">
                                <a:effectLst/>
                                <a:latin typeface="Cambria Math" panose="02040503050406030204" pitchFamily="18" charset="0"/>
                                <a:ea typeface="HY신명조" panose="02030600000101010101" pitchFamily="18" charset="-127"/>
                                <a:cs typeface="Times New Roman" panose="02020603050405020304" pitchFamily="18" charset="0"/>
                              </a:rPr>
                              <m:t>SNr</m:t>
                            </m:r>
                            <m:r>
                              <a:rPr lang="en-US" altLang="ko-KR" sz="1600" i="1">
                                <a:effectLst/>
                                <a:latin typeface="Cambria Math" panose="02040503050406030204" pitchFamily="18" charset="0"/>
                                <a:ea typeface="HY신명조" panose="02030600000101010101" pitchFamily="18" charset="-127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ko-KR" sz="1600" i="0">
                                <a:effectLst/>
                                <a:latin typeface="Cambria Math" panose="02040503050406030204" pitchFamily="18" charset="0"/>
                                <a:ea typeface="HY신명조" panose="02030600000101010101" pitchFamily="18" charset="-127"/>
                                <a:cs typeface="Times New Roman" panose="02020603050405020304" pitchFamily="18" charset="0"/>
                              </a:rPr>
                              <m:t>D</m:t>
                            </m:r>
                            <m:r>
                              <a:rPr lang="en-US" altLang="ko-KR" sz="1600" i="1">
                                <a:effectLst/>
                                <a:latin typeface="Cambria Math" panose="02040503050406030204" pitchFamily="18" charset="0"/>
                                <a:ea typeface="HY신명조" panose="02030600000101010101" pitchFamily="18" charset="-127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ko-KR" sz="1600" b="0" i="1" smtClean="0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=−23.1 </m:t>
                    </m:r>
                    <m:r>
                      <m:rPr>
                        <m:sty m:val="p"/>
                      </m:rPr>
                      <a:rPr lang="en-US" altLang="ko-KR" sz="1600" b="0" i="0" smtClean="0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pA</m:t>
                    </m:r>
                    <m:r>
                      <a:rPr lang="en-US" altLang="ko-KR" sz="1600" b="0" i="1" smtClean="0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1600" dirty="0">
                    <a:sym typeface="Symbol" panose="05050102010706020507" pitchFamily="18" charset="2"/>
                  </a:rPr>
                  <a:t>  </a:t>
                </a: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 - IP current: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𝐼𝑃</m:t>
                        </m:r>
                      </m:sub>
                    </m:sSub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ko-KR" sz="1600" dirty="0">
                    <a:effectLst/>
                    <a:latin typeface="Times New Roman" panose="02020603050405020304" pitchFamily="18" charset="0"/>
                    <a:ea typeface="HY신명조" panose="02030600000101010101" pitchFamily="18" charset="-127"/>
                  </a:rPr>
                  <a:t>;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=−</m:t>
                    </m:r>
                    <m:sSubSup>
                      <m:sSub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𝑠𝑦𝑛</m:t>
                        </m:r>
                      </m:sub>
                      <m:sup>
                        <m:d>
                          <m:dPr>
                            <m:ctrlPr>
                              <a:rPr lang="ko-KR" altLang="ko-KR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ko-KR" sz="1600" i="0">
                                <a:effectLst/>
                                <a:latin typeface="Cambria Math" panose="02040503050406030204" pitchFamily="18" charset="0"/>
                                <a:ea typeface="HY신명조" panose="02030600000101010101" pitchFamily="18" charset="-127"/>
                                <a:cs typeface="Times New Roman" panose="02020603050405020304" pitchFamily="18" charset="0"/>
                              </a:rPr>
                              <m:t>SNr</m:t>
                            </m:r>
                            <m:r>
                              <a:rPr lang="en-US" altLang="ko-KR" sz="1600" i="0">
                                <a:effectLst/>
                                <a:latin typeface="Cambria Math" panose="02040503050406030204" pitchFamily="18" charset="0"/>
                                <a:ea typeface="HY신명조" panose="02030600000101010101" pitchFamily="18" charset="-127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ko-KR" sz="1600" i="0">
                                <a:effectLst/>
                                <a:latin typeface="Cambria Math" panose="02040503050406030204" pitchFamily="18" charset="0"/>
                                <a:ea typeface="HY신명조" panose="02030600000101010101" pitchFamily="18" charset="-127"/>
                                <a:cs typeface="Times New Roman" panose="02020603050405020304" pitchFamily="18" charset="0"/>
                              </a:rPr>
                              <m:t>STN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ko-KR" sz="1600" dirty="0">
                    <a:effectLst/>
                    <a:latin typeface="Times New Roman" panose="02020603050405020304" pitchFamily="18" charset="0"/>
                    <a:ea typeface="HY신명조" panose="02030600000101010101" pitchFamily="18" charset="-127"/>
                  </a:rPr>
                  <a:t> &amp;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=−</m:t>
                    </m:r>
                    <m:sSubSup>
                      <m:sSub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𝑠𝑦𝑛</m:t>
                        </m:r>
                      </m:sub>
                      <m:sup>
                        <m:d>
                          <m:dPr>
                            <m:ctrlPr>
                              <a:rPr lang="ko-KR" altLang="ko-KR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ko-KR" sz="1600" i="0">
                                <a:effectLst/>
                                <a:latin typeface="Cambria Math" panose="02040503050406030204" pitchFamily="18" charset="0"/>
                                <a:ea typeface="HY신명조" panose="02030600000101010101" pitchFamily="18" charset="-127"/>
                                <a:cs typeface="Times New Roman" panose="02020603050405020304" pitchFamily="18" charset="0"/>
                              </a:rPr>
                              <m:t>SNr</m:t>
                            </m:r>
                            <m:r>
                              <a:rPr lang="en-US" altLang="ko-KR" sz="1600" i="0">
                                <a:effectLst/>
                                <a:latin typeface="Cambria Math" panose="02040503050406030204" pitchFamily="18" charset="0"/>
                                <a:ea typeface="HY신명조" panose="02030600000101010101" pitchFamily="18" charset="-127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ko-KR" sz="1600" i="0">
                                <a:effectLst/>
                                <a:latin typeface="Cambria Math" panose="02040503050406030204" pitchFamily="18" charset="0"/>
                                <a:ea typeface="HY신명조" panose="02030600000101010101" pitchFamily="18" charset="-127"/>
                                <a:cs typeface="Times New Roman" panose="02020603050405020304" pitchFamily="18" charset="0"/>
                              </a:rPr>
                              <m:t>GP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𝐼𝑃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=23.4 </m:t>
                    </m:r>
                    <m:r>
                      <m:rPr>
                        <m:sty m:val="p"/>
                      </m:rPr>
                      <a:rPr lang="en-US" altLang="ko-KR" sz="1600" b="0" i="0" smtClean="0"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pA</m:t>
                    </m:r>
                  </m:oMath>
                </a14:m>
                <a:endParaRPr lang="en-US" sz="1600" dirty="0"/>
              </a:p>
              <a:p>
                <a:endParaRPr lang="en-US" sz="600" dirty="0"/>
              </a:p>
              <a:p>
                <a:r>
                  <a:rPr lang="en-US" sz="1600" dirty="0"/>
                  <a:t>   - Strengths of DP &amp; IP Currents: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𝐷𝑃</m:t>
                        </m:r>
                      </m:sub>
                    </m:sSub>
                    <m:r>
                      <a:rPr lang="en-US" altLang="ko-KR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ko-KR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ko-KR" altLang="ko-KR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ko-KR" altLang="ko-KR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HY신명조" panose="02030600000101010101" pitchFamily="18" charset="-127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HY신명조" panose="02030600000101010101" pitchFamily="18" charset="-127"/>
                                    <a:cs typeface="Times New Roman" panose="02020603050405020304" pitchFamily="18" charset="0"/>
                                  </a:rPr>
                                  <m:t>𝐷𝑃</m:t>
                                </m:r>
                              </m:sub>
                            </m:sSub>
                          </m:e>
                        </m:bar>
                      </m:e>
                    </m:d>
                  </m:oMath>
                </a14:m>
                <a:r>
                  <a:rPr lang="en-US" sz="1600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</m:sSub>
                    <m:r>
                      <a:rPr lang="en-US" altLang="ko-KR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ko-KR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𝐼𝑃</m:t>
                                </m:r>
                              </m:sub>
                            </m:sSub>
                          </m:e>
                        </m:bar>
                      </m:e>
                    </m:d>
                  </m:oMath>
                </a14:m>
                <a:endParaRPr lang="en-US" sz="1600" dirty="0"/>
              </a:p>
              <a:p>
                <a:endParaRPr kumimoji="0" lang="en-US" sz="1000" dirty="0">
                  <a:sym typeface="Symbol" panose="05050102010706020507" pitchFamily="18" charset="2"/>
                </a:endParaRP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</a:t>
                </a:r>
                <a:r>
                  <a:rPr kumimoji="0" lang="en-US" altLang="ko-KR" sz="1600" b="1" dirty="0">
                    <a:sym typeface="Symbol" panose="05050102010706020507" pitchFamily="18" charset="2"/>
                  </a:rPr>
                  <a:t> Competition Degree</a:t>
                </a:r>
              </a:p>
              <a:p>
                <a:r>
                  <a:rPr kumimoji="0" lang="en-US" altLang="ko-KR" sz="1600" b="1" dirty="0">
                    <a:sym typeface="Symbol" panose="05050102010706020507" pitchFamily="18" charset="2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𝒞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ko-KR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ko-KR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𝐷𝑃</m:t>
                        </m:r>
                      </m:sub>
                    </m:sSub>
                    <m:r>
                      <a:rPr lang="en-US" altLang="ko-KR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ko-KR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𝐼𝑃</m:t>
                        </m:r>
                      </m:sub>
                    </m:sSub>
                  </m:oMath>
                </a14:m>
                <a:r>
                  <a:rPr kumimoji="0" lang="en-US" altLang="ko-KR" sz="1600" dirty="0">
                    <a:sym typeface="Symbol" panose="05050102010706020507" pitchFamily="18" charset="2"/>
                  </a:rPr>
                  <a:t>=0.99</a:t>
                </a:r>
              </a:p>
              <a:p>
                <a:endParaRPr kumimoji="0" lang="en-US" altLang="ko-KR" sz="600" dirty="0">
                  <a:sym typeface="Symbol" panose="05050102010706020507" pitchFamily="18" charset="2"/>
                </a:endParaRP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   DP &amp; IP: balanced  </a:t>
                </a:r>
                <a:r>
                  <a:rPr kumimoji="0" lang="en-US" sz="1600" dirty="0" err="1">
                    <a:sym typeface="Symbol" panose="05050102010706020507" pitchFamily="18" charset="2"/>
                  </a:rPr>
                  <a:t>SNr</a:t>
                </a:r>
                <a:r>
                  <a:rPr kumimoji="0" lang="en-US" sz="1600" dirty="0">
                    <a:sym typeface="Symbol" panose="05050102010706020507" pitchFamily="18" charset="2"/>
                  </a:rPr>
                  <a:t>: fire actively</a:t>
                </a: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       Thalamic cells: silent</a:t>
                </a: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       No movement</a:t>
                </a:r>
                <a:endParaRPr lang="en-US" sz="1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2FFD49-0DD7-314F-A81A-258E2C053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61" y="805929"/>
                <a:ext cx="8790716" cy="5833777"/>
              </a:xfrm>
              <a:prstGeom prst="rect">
                <a:avLst/>
              </a:prstGeom>
              <a:blipFill>
                <a:blip r:embed="rId6"/>
                <a:stretch>
                  <a:fillRect l="-347" t="-313" b="-3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878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8987B0-1EB0-BC09-DA80-B409DA146291}"/>
                  </a:ext>
                </a:extLst>
              </p:cNvPr>
              <p:cNvSpPr txBox="1"/>
              <p:nvPr/>
            </p:nvSpPr>
            <p:spPr>
              <a:xfrm>
                <a:off x="202361" y="805929"/>
                <a:ext cx="8790716" cy="612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altLang="ko-KR" sz="1600" b="1" dirty="0">
                    <a:sym typeface="Symbol" panose="05050102010706020507" pitchFamily="18" charset="2"/>
                  </a:rPr>
                  <a:t> Activation and Deactivation of Target Cells Using Optogenetic Technique</a:t>
                </a:r>
                <a:endParaRPr kumimoji="0" lang="en-US" sz="1600" b="1" dirty="0">
                  <a:sym typeface="Symbol" panose="05050102010706020507" pitchFamily="18" charset="2"/>
                </a:endParaRP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- Fusion of the opsins (light-sensitive proteins) into the target cells &amp; Activation of opsins </a:t>
                </a: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  by specific wavelengths of light  Variation of intrinsic ionic current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smtClean="0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Δ</m:t>
                    </m:r>
                    <m:sSubSup>
                      <m:sSub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𝑖𝑜𝑛</m:t>
                        </m:r>
                      </m:sub>
                      <m:sup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ko-KR" sz="1600" b="0" i="1" smtClean="0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kumimoji="0" lang="en-US" sz="1600" dirty="0">
                  <a:sym typeface="Symbol" panose="05050102010706020507" pitchFamily="18" charset="2"/>
                </a:endParaRPr>
              </a:p>
              <a:p>
                <a:endParaRPr kumimoji="0" lang="en-US" altLang="ko-KR" sz="1000" b="1" dirty="0">
                  <a:sym typeface="Symbol" panose="05050102010706020507" pitchFamily="18" charset="2"/>
                </a:endParaRPr>
              </a:p>
              <a:p>
                <a:r>
                  <a:rPr kumimoji="0" lang="en-US" altLang="ko-KR" sz="1600" b="1" dirty="0">
                    <a:sym typeface="Symbol" panose="05050102010706020507" pitchFamily="18" charset="2"/>
                  </a:rPr>
                  <a:t> Activation of DP: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smtClean="0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Δ</m:t>
                    </m:r>
                    <m:sSubSup>
                      <m:sSub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𝑖𝑜𝑛</m:t>
                        </m:r>
                      </m:sub>
                      <m:sup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=120 </m:t>
                    </m:r>
                    <m:r>
                      <m:rPr>
                        <m:sty m:val="p"/>
                      </m:rPr>
                      <a:rPr lang="en-US" altLang="ko-KR" sz="1600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pA</m:t>
                    </m:r>
                  </m:oMath>
                </a14:m>
                <a:endParaRPr kumimoji="0" lang="en-US" altLang="ko-KR" sz="1600" b="1" dirty="0">
                  <a:sym typeface="Symbol" panose="05050102010706020507" pitchFamily="18" charset="2"/>
                </a:endParaRP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- Increase in activity of D1 SPNs</a:t>
                </a: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   Suppressing of </a:t>
                </a:r>
                <a:r>
                  <a:rPr kumimoji="0" lang="en-US" sz="1600" dirty="0" err="1">
                    <a:sym typeface="Symbol" panose="05050102010706020507" pitchFamily="18" charset="2"/>
                  </a:rPr>
                  <a:t>SNr</a:t>
                </a:r>
                <a:r>
                  <a:rPr kumimoji="0" lang="en-US" sz="1600" dirty="0">
                    <a:sym typeface="Symbol" panose="05050102010706020507" pitchFamily="18" charset="2"/>
                  </a:rPr>
                  <a:t> activity</a:t>
                </a: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   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𝒞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0" lang="en-US" sz="1600" dirty="0">
                    <a:sym typeface="Symbol" panose="05050102010706020507" pitchFamily="18" charset="2"/>
                  </a:rPr>
                  <a:t> &amp; Facilitating </a:t>
                </a: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      movement</a:t>
                </a:r>
              </a:p>
              <a:p>
                <a:endParaRPr kumimoji="0" lang="en-US" altLang="ko-KR" sz="1000" b="1" dirty="0">
                  <a:sym typeface="Symbol" panose="05050102010706020507" pitchFamily="18" charset="2"/>
                </a:endParaRPr>
              </a:p>
              <a:p>
                <a:r>
                  <a:rPr kumimoji="0" lang="en-US" altLang="ko-KR" sz="1600" b="1" dirty="0">
                    <a:sym typeface="Symbol" panose="05050102010706020507" pitchFamily="18" charset="2"/>
                  </a:rPr>
                  <a:t> Activation of IP: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smtClean="0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Δ</m:t>
                    </m:r>
                    <m:sSubSup>
                      <m:sSub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𝑖𝑜𝑛</m:t>
                        </m:r>
                      </m:sub>
                      <m:sup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altLang="ko-KR" sz="1600" b="0" i="1" smtClean="0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=1</m:t>
                    </m:r>
                    <m:r>
                      <a:rPr lang="en-US" altLang="ko-KR" sz="1600" b="0" i="1" smtClean="0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altLang="ko-KR" sz="1600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pA</m:t>
                    </m:r>
                  </m:oMath>
                </a14:m>
                <a:endParaRPr kumimoji="0" lang="en-US" altLang="ko-KR" sz="1600" b="1" dirty="0">
                  <a:sym typeface="Symbol" panose="05050102010706020507" pitchFamily="18" charset="2"/>
                </a:endParaRPr>
              </a:p>
              <a:p>
                <a:r>
                  <a:rPr kumimoji="0" lang="en-US" altLang="ko-KR" sz="1600" dirty="0">
                    <a:sym typeface="Symbol" panose="05050102010706020507" pitchFamily="18" charset="2"/>
                  </a:rPr>
                  <a:t>  - Increase in activity of D2 SPNs</a:t>
                </a:r>
              </a:p>
              <a:p>
                <a:r>
                  <a:rPr kumimoji="0" lang="en-US" altLang="ko-KR" sz="1600" dirty="0">
                    <a:sym typeface="Symbol" panose="05050102010706020507" pitchFamily="18" charset="2"/>
                  </a:rPr>
                  <a:t>     Suppressing of GP activity &amp;</a:t>
                </a:r>
              </a:p>
              <a:p>
                <a:r>
                  <a:rPr kumimoji="0" lang="en-US" altLang="ko-KR" sz="1600" dirty="0">
                    <a:sym typeface="Symbol" panose="05050102010706020507" pitchFamily="18" charset="2"/>
                  </a:rPr>
                  <a:t>        Enhancing of STN </a:t>
                </a:r>
              </a:p>
              <a:p>
                <a:r>
                  <a:rPr kumimoji="0" lang="en-US" altLang="ko-KR" sz="1600" dirty="0">
                    <a:sym typeface="Symbol" panose="05050102010706020507" pitchFamily="18" charset="2"/>
                  </a:rPr>
                  <a:t>     More activity of </a:t>
                </a:r>
                <a:r>
                  <a:rPr kumimoji="0" lang="en-US" altLang="ko-KR" sz="1600" dirty="0" err="1">
                    <a:sym typeface="Symbol" panose="05050102010706020507" pitchFamily="18" charset="2"/>
                  </a:rPr>
                  <a:t>SNr</a:t>
                </a:r>
                <a:endParaRPr kumimoji="0" lang="en-US" altLang="ko-KR" sz="1600" dirty="0">
                  <a:sym typeface="Symbol" panose="05050102010706020507" pitchFamily="18" charset="2"/>
                </a:endParaRPr>
              </a:p>
              <a:p>
                <a:r>
                  <a:rPr kumimoji="0" lang="en-US" altLang="ko-KR" sz="1600" dirty="0">
                    <a:sym typeface="Symbol" panose="05050102010706020507" pitchFamily="18" charset="2"/>
                  </a:rPr>
                  <a:t>     Decrease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𝒞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0" lang="en-US" altLang="ko-KR" sz="1600" dirty="0">
                    <a:sym typeface="Symbol" panose="05050102010706020507" pitchFamily="18" charset="2"/>
                  </a:rPr>
                  <a:t> &amp; Suppressing</a:t>
                </a:r>
              </a:p>
              <a:p>
                <a:r>
                  <a:rPr kumimoji="0" lang="en-US" altLang="ko-KR" sz="1600" dirty="0">
                    <a:sym typeface="Symbol" panose="05050102010706020507" pitchFamily="18" charset="2"/>
                  </a:rPr>
                  <a:t>        movement</a:t>
                </a:r>
              </a:p>
              <a:p>
                <a:endParaRPr kumimoji="0" lang="en-US" sz="1000" dirty="0">
                  <a:sym typeface="Symbol" panose="05050102010706020507" pitchFamily="18" charset="2"/>
                </a:endParaRPr>
              </a:p>
              <a:p>
                <a:r>
                  <a:rPr kumimoji="0" lang="en-US" altLang="ko-KR" sz="1600" b="1" dirty="0">
                    <a:sym typeface="Symbol" panose="05050102010706020507" pitchFamily="18" charset="2"/>
                  </a:rPr>
                  <a:t> Competition between DP &amp; IP</a:t>
                </a: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With increasing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smtClean="0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Δ</m:t>
                    </m:r>
                    <m:sSubSup>
                      <m:sSub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𝑖𝑜𝑛</m:t>
                        </m:r>
                      </m:sub>
                      <m:sup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altLang="ko-KR" sz="1600" b="0" i="1" smtClean="0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kumimoji="0" lang="en-US" sz="1600" dirty="0">
                    <a:sym typeface="Symbol" panose="05050102010706020507" pitchFamily="18" charset="2"/>
                  </a:rPr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Δ</m:t>
                    </m:r>
                    <m:sSubSup>
                      <m:sSubSupPr>
                        <m:ctrlPr>
                          <a:rPr lang="ko-KR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𝑖𝑜𝑛</m:t>
                        </m:r>
                      </m:sub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ko-KR" sz="1600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altLang="ko-KR" sz="1600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  <m:r>
                      <a:rPr lang="en-US" altLang="ko-KR" sz="1600" i="1"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=120</m:t>
                    </m:r>
                  </m:oMath>
                </a14:m>
                <a:endParaRPr lang="en-US" altLang="ko-KR" sz="1600" i="1" dirty="0">
                  <a:latin typeface="Cambria Math" panose="02040503050406030204" pitchFamily="18" charset="0"/>
                  <a:ea typeface="HY신명조" panose="02030600000101010101" pitchFamily="18" charset="-127"/>
                  <a:cs typeface="Times New Roman" panose="02020603050405020304" pitchFamily="18" charset="0"/>
                </a:endParaRPr>
              </a:p>
              <a:p>
                <a:r>
                  <a:rPr kumimoji="0" lang="en-US" altLang="ko-KR" sz="1600" dirty="0">
                    <a:sym typeface="Symbol" panose="05050102010706020507" pitchFamily="18" charset="2"/>
                  </a:rPr>
                  <a:t>   Increasing strength of IP  Decrease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𝒞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0" lang="en-US" altLang="ko-KR" sz="1600" dirty="0">
                    <a:sym typeface="Symbol" panose="05050102010706020507" pitchFamily="18" charset="2"/>
                  </a:rPr>
                  <a:t>  Increase in </a:t>
                </a:r>
                <a:r>
                  <a:rPr kumimoji="0" lang="en-US" altLang="ko-KR" sz="1600" dirty="0" err="1">
                    <a:sym typeface="Symbol" panose="05050102010706020507" pitchFamily="18" charset="2"/>
                  </a:rPr>
                  <a:t>SNr</a:t>
                </a:r>
                <a:r>
                  <a:rPr kumimoji="0" lang="en-US" altLang="ko-KR" sz="1600" dirty="0">
                    <a:sym typeface="Symbol" panose="05050102010706020507" pitchFamily="18" charset="2"/>
                  </a:rPr>
                  <a:t> activity</a:t>
                </a:r>
              </a:p>
              <a:p>
                <a:endParaRPr kumimoji="0" lang="en-US" sz="600" dirty="0">
                  <a:sym typeface="Symbol" panose="05050102010706020507" pitchFamily="18" charset="2"/>
                </a:endParaRP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smtClean="0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Δ</m:t>
                    </m:r>
                    <m:sSubSup>
                      <m:sSub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𝑖𝑜𝑛</m:t>
                        </m:r>
                      </m:sub>
                      <m:sup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altLang="ko-KR" sz="1600" b="0" i="1" smtClean="0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  <m:r>
                      <a:rPr lang="en-US" altLang="ko-KR" sz="1600" b="0" i="1" smtClean="0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altLang="ko-KR" sz="1600"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Δ</m:t>
                    </m:r>
                    <m:sSubSup>
                      <m:sSubSupPr>
                        <m:ctrlPr>
                          <a:rPr lang="ko-KR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𝑖𝑜𝑛</m:t>
                        </m:r>
                      </m:sub>
                      <m:sup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HY신명조" panose="02030600000101010101" pitchFamily="18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  <a:ea typeface="HY신명조" panose="02030600000101010101" pitchFamily="18" charset="-127"/>
                                <a:cs typeface="Times New Roman" panose="02020603050405020304" pitchFamily="18" charset="0"/>
                              </a:rPr>
                              <m:t>D</m:t>
                            </m:r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HY신명조" panose="02030600000101010101" pitchFamily="18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𝒞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>
                    <a:sym typeface="Symbol" panose="05050102010706020507" pitchFamily="18" charset="2"/>
                  </a:rPr>
                  <a:t> DP&gt;IP  </a:t>
                </a:r>
                <a:r>
                  <a:rPr kumimoji="0" lang="en-US" altLang="ko-KR" sz="1600" dirty="0">
                    <a:sym typeface="Symbol" panose="05050102010706020507" pitchFamily="18" charset="2"/>
                  </a:rPr>
                  <a:t>Facilitating movement</a:t>
                </a:r>
              </a:p>
              <a:p>
                <a:r>
                  <a:rPr kumimoji="0" lang="en-US" altLang="ko-KR" sz="1600" dirty="0">
                    <a:sym typeface="Symbol" panose="05050102010706020507" pitchFamily="18" charset="2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smtClean="0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Δ</m:t>
                    </m:r>
                    <m:sSubSup>
                      <m:sSub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𝑖𝑜𝑛</m:t>
                        </m:r>
                      </m:sub>
                      <m:sup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altLang="ko-KR" sz="1600" b="0" i="1" smtClean="0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  <m:r>
                      <a:rPr lang="en-US" altLang="ko-KR" sz="1600" b="0" i="1" smtClean="0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altLang="ko-KR" sz="1600"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Δ</m:t>
                    </m:r>
                    <m:sSubSup>
                      <m:sSubSupPr>
                        <m:ctrlPr>
                          <a:rPr lang="ko-KR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𝑖𝑜𝑛</m:t>
                        </m:r>
                      </m:sub>
                      <m:sup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HY신명조" panose="02030600000101010101" pitchFamily="18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  <a:ea typeface="HY신명조" panose="02030600000101010101" pitchFamily="18" charset="-127"/>
                                <a:cs typeface="Times New Roman" panose="02020603050405020304" pitchFamily="18" charset="0"/>
                              </a:rPr>
                              <m:t>D</m:t>
                            </m:r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HY신명조" panose="02030600000101010101" pitchFamily="18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ko-KR" sz="1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𝒞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en-US" altLang="ko-KR" sz="1600" dirty="0"/>
                  <a:t> </a:t>
                </a:r>
                <a:r>
                  <a:rPr lang="en-US" altLang="ko-KR" sz="1600" dirty="0">
                    <a:sym typeface="Symbol" panose="05050102010706020507" pitchFamily="18" charset="2"/>
                  </a:rPr>
                  <a:t> DP&lt;IP  Suppressing </a:t>
                </a:r>
                <a:r>
                  <a:rPr kumimoji="0" lang="en-US" altLang="ko-KR" sz="1600" dirty="0">
                    <a:sym typeface="Symbol" panose="05050102010706020507" pitchFamily="18" charset="2"/>
                  </a:rPr>
                  <a:t>movement</a:t>
                </a:r>
                <a:endParaRPr lang="en-US" sz="1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8987B0-1EB0-BC09-DA80-B409DA146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61" y="805929"/>
                <a:ext cx="8790716" cy="6127831"/>
              </a:xfrm>
              <a:prstGeom prst="rect">
                <a:avLst/>
              </a:prstGeom>
              <a:blipFill>
                <a:blip r:embed="rId2"/>
                <a:stretch>
                  <a:fillRect l="-347" t="-2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3">
            <a:extLst>
              <a:ext uri="{FF2B5EF4-FFF2-40B4-BE49-F238E27FC236}">
                <a16:creationId xmlns:a16="http://schemas.microsoft.com/office/drawing/2014/main" id="{660748B6-C7AA-9700-60EA-E0DB16489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5" y="115888"/>
            <a:ext cx="58955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2200" b="1" dirty="0">
                <a:solidFill>
                  <a:schemeClr val="tx1"/>
                </a:solidFill>
              </a:rPr>
              <a:t>Activation of Direct and Indirect Pathways</a:t>
            </a:r>
            <a:endParaRPr kumimoji="0" lang="en-US" altLang="ko-KR" sz="2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1D58C1-E676-16AB-6438-A255044B5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9025" y="6464300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dirty="0">
                <a:ea typeface="굴림" panose="020B0600000101010101" pitchFamily="50" charset="-127"/>
              </a:rPr>
              <a:t>4</a:t>
            </a:r>
            <a:endParaRPr lang="ko-KR" altLang="en-US" sz="1400" dirty="0">
              <a:ea typeface="굴림" panose="020B0600000101010101" pitchFamily="50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EC44A710-EF32-D3BA-4768-F9C1539574BF}"/>
              </a:ext>
            </a:extLst>
          </p:cNvPr>
          <p:cNvCxnSpPr/>
          <p:nvPr/>
        </p:nvCxnSpPr>
        <p:spPr>
          <a:xfrm>
            <a:off x="611188" y="692150"/>
            <a:ext cx="8532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35BCC57-059A-420D-BC79-7DBA822EF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700" y="1735109"/>
            <a:ext cx="4814131" cy="122175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5CAF2EB8-81BB-A0CE-29EA-2EEC8EA52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721" y="3091446"/>
            <a:ext cx="4822704" cy="123032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DB9F007-CA2D-37E0-6C3E-6B083A91B7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4365104"/>
            <a:ext cx="4964170" cy="133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95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8CB11B-E5CF-FE54-2BA1-06637D25BBE9}"/>
                  </a:ext>
                </a:extLst>
              </p:cNvPr>
              <p:cNvSpPr txBox="1"/>
              <p:nvPr/>
            </p:nvSpPr>
            <p:spPr>
              <a:xfrm>
                <a:off x="202361" y="805929"/>
                <a:ext cx="8790716" cy="520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altLang="ko-KR" sz="1600" b="1" dirty="0">
                    <a:sym typeface="Symbol" panose="05050102010706020507" pitchFamily="18" charset="2"/>
                  </a:rPr>
                  <a:t> Population</a:t>
                </a:r>
                <a:r>
                  <a:rPr kumimoji="0" lang="ko-KR" altLang="en-US" sz="1600" b="1" dirty="0">
                    <a:sym typeface="Symbol" panose="05050102010706020507" pitchFamily="18" charset="2"/>
                  </a:rPr>
                  <a:t> </a:t>
                </a:r>
                <a:r>
                  <a:rPr kumimoji="0" lang="en-US" altLang="ko-KR" sz="1600" b="1" dirty="0">
                    <a:sym typeface="Symbol" panose="05050102010706020507" pitchFamily="18" charset="2"/>
                  </a:rPr>
                  <a:t>and</a:t>
                </a:r>
                <a:r>
                  <a:rPr kumimoji="0" lang="ko-KR" altLang="en-US" sz="1600" b="1" dirty="0">
                    <a:sym typeface="Symbol" panose="05050102010706020507" pitchFamily="18" charset="2"/>
                  </a:rPr>
                  <a:t> </a:t>
                </a:r>
                <a:r>
                  <a:rPr kumimoji="0" lang="en-US" altLang="ko-KR" sz="1600" b="1" dirty="0">
                    <a:sym typeface="Symbol" panose="05050102010706020507" pitchFamily="18" charset="2"/>
                  </a:rPr>
                  <a:t>Individual</a:t>
                </a:r>
                <a:r>
                  <a:rPr kumimoji="0" lang="ko-KR" altLang="en-US" sz="1600" b="1" dirty="0">
                    <a:sym typeface="Symbol" panose="05050102010706020507" pitchFamily="18" charset="2"/>
                  </a:rPr>
                  <a:t> </a:t>
                </a:r>
                <a:endParaRPr kumimoji="0" lang="en-US" altLang="ko-KR" sz="1600" b="1" dirty="0">
                  <a:sym typeface="Symbol" panose="05050102010706020507" pitchFamily="18" charset="2"/>
                </a:endParaRPr>
              </a:p>
              <a:p>
                <a:r>
                  <a:rPr kumimoji="0" lang="en-US" sz="1600" b="1" dirty="0">
                    <a:sym typeface="Symbol" panose="05050102010706020507" pitchFamily="18" charset="2"/>
                  </a:rPr>
                  <a:t>  Behaviors of BG Cells for Phasic</a:t>
                </a:r>
              </a:p>
              <a:p>
                <a:r>
                  <a:rPr kumimoji="0" lang="en-US" sz="1600" b="1" dirty="0">
                    <a:sym typeface="Symbol" panose="05050102010706020507" pitchFamily="18" charset="2"/>
                  </a:rPr>
                  <a:t>  Cortical Input</a:t>
                </a: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- Cortical 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Ctx</m:t>
                        </m:r>
                      </m:sub>
                    </m:sSub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600" b="0" i="1" smtClean="0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600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Hz</m:t>
                    </m:r>
                  </m:oMath>
                </a14:m>
                <a:endParaRPr lang="ko-KR" altLang="ko-KR" sz="1600" dirty="0">
                  <a:effectLst/>
                  <a:latin typeface="Calibri" panose="020F050202020403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r>
                  <a:rPr kumimoji="0" lang="en-US" altLang="ko-KR" sz="1600" dirty="0">
                    <a:sym typeface="Symbol" panose="05050102010706020507" pitchFamily="18" charset="2"/>
                  </a:rPr>
                  <a:t>  - Normal DA level: </a:t>
                </a:r>
                <a14:m>
                  <m:oMath xmlns:m="http://schemas.openxmlformats.org/officeDocument/2006/math">
                    <m:r>
                      <a:rPr lang="en-US" altLang="ko-KR" sz="1600" i="1" smtClean="0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altLang="ko-KR" sz="1600" i="1" smtClean="0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=0.3</m:t>
                    </m:r>
                  </m:oMath>
                </a14:m>
                <a:endParaRPr kumimoji="0" lang="en-US" sz="1600" dirty="0">
                  <a:sym typeface="Symbol" panose="05050102010706020507" pitchFamily="18" charset="2"/>
                </a:endParaRP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    Healthy </a:t>
                </a:r>
                <a:r>
                  <a:rPr kumimoji="0" lang="en-US" sz="1600" dirty="0" err="1">
                    <a:sym typeface="Symbol" panose="05050102010706020507" pitchFamily="18" charset="2"/>
                  </a:rPr>
                  <a:t>Phasically</a:t>
                </a:r>
                <a:r>
                  <a:rPr kumimoji="0" lang="en-US" sz="1600" dirty="0">
                    <a:sym typeface="Symbol" panose="05050102010706020507" pitchFamily="18" charset="2"/>
                  </a:rPr>
                  <a:t>-active state</a:t>
                </a:r>
              </a:p>
              <a:p>
                <a:endParaRPr kumimoji="0" lang="en-US" sz="600" dirty="0">
                  <a:sym typeface="Symbol" panose="05050102010706020507" pitchFamily="18" charset="2"/>
                </a:endParaRP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D1 &amp; D2 SPNs: Active</a:t>
                </a: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    Increase in activity of STN</a:t>
                </a: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       &amp; decrease in activity of GP</a:t>
                </a: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Output </a:t>
                </a:r>
                <a:r>
                  <a:rPr kumimoji="0" lang="en-US" sz="1600" dirty="0" err="1">
                    <a:sym typeface="Symbol" panose="05050102010706020507" pitchFamily="18" charset="2"/>
                  </a:rPr>
                  <a:t>SNr</a:t>
                </a:r>
                <a:r>
                  <a:rPr kumimoji="0" lang="en-US" sz="1600" dirty="0">
                    <a:sym typeface="Symbol" panose="05050102010706020507" pitchFamily="18" charset="2"/>
                  </a:rPr>
                  <a:t> cells: Decreased activity</a:t>
                </a: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       Facilitating movement</a:t>
                </a:r>
              </a:p>
              <a:p>
                <a:endParaRPr kumimoji="0" lang="en-US" sz="1600" dirty="0">
                  <a:sym typeface="Symbol" panose="05050102010706020507" pitchFamily="18" charset="2"/>
                </a:endParaRPr>
              </a:p>
              <a:p>
                <a:endParaRPr kumimoji="0" lang="en-US" sz="1600" dirty="0">
                  <a:sym typeface="Symbol" panose="05050102010706020507" pitchFamily="18" charset="2"/>
                </a:endParaRP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</a:t>
                </a:r>
                <a:r>
                  <a:rPr kumimoji="0" lang="en-US" altLang="ko-KR" sz="1600" b="1" dirty="0">
                    <a:sym typeface="Symbol" panose="05050102010706020507" pitchFamily="18" charset="2"/>
                  </a:rPr>
                  <a:t> Strengths of DP &amp; IP Currents and Competition Degree</a:t>
                </a:r>
              </a:p>
              <a:p>
                <a:r>
                  <a:rPr lang="en-US" sz="1600" dirty="0"/>
                  <a:t>   - Increase in Strengths of DP &amp; IP currents: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𝐷𝑃</m:t>
                        </m:r>
                      </m:sub>
                    </m:sSub>
                    <m:r>
                      <a:rPr lang="en-US" altLang="ko-KR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2309.7</m:t>
                    </m:r>
                  </m:oMath>
                </a14:m>
                <a:r>
                  <a:rPr lang="en-US" sz="1600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</m:sSub>
                    <m:r>
                      <a:rPr lang="en-US" altLang="ko-K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815.6</m:t>
                    </m:r>
                  </m:oMath>
                </a14:m>
                <a:endParaRPr lang="en-US" sz="1600" dirty="0"/>
              </a:p>
              <a:p>
                <a:r>
                  <a:rPr lang="en-US" sz="160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𝐷𝑃</m:t>
                        </m:r>
                      </m:sub>
                    </m:sSub>
                  </m:oMath>
                </a14:m>
                <a:r>
                  <a:rPr lang="en-US" sz="1600" dirty="0"/>
                  <a:t> is much more increased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</m:sSub>
                  </m:oMath>
                </a14:m>
                <a:endParaRPr lang="en-US" sz="1600" dirty="0"/>
              </a:p>
              <a:p>
                <a:r>
                  <a:rPr lang="en-US" altLang="ko-KR" sz="16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altLang="ko-KR" sz="16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 </a:t>
                </a:r>
                <a:r>
                  <a:rPr lang="en-US" altLang="ko-KR" sz="1600" dirty="0"/>
                  <a:t>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𝒞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=2.82</m:t>
                    </m:r>
                  </m:oMath>
                </a14:m>
                <a:endParaRPr kumimoji="0" lang="en-US" altLang="ko-KR" sz="1600" dirty="0">
                  <a:sym typeface="Symbol" panose="05050102010706020507" pitchFamily="18" charset="2"/>
                </a:endParaRPr>
              </a:p>
              <a:p>
                <a:endParaRPr kumimoji="0" lang="en-US" altLang="ko-KR" sz="600" dirty="0">
                  <a:sym typeface="Symbol" panose="05050102010706020507" pitchFamily="18" charset="2"/>
                </a:endParaRP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 - BG gate to the thalamus becomes</a:t>
                </a: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   opened</a:t>
                </a: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    </a:t>
                </a:r>
                <a:r>
                  <a:rPr kumimoji="0" lang="en-US" altLang="ko-KR" sz="1600" dirty="0">
                    <a:sym typeface="Symbol" panose="05050102010706020507" pitchFamily="18" charset="2"/>
                  </a:rPr>
                  <a:t>Facilitating movement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8CB11B-E5CF-FE54-2BA1-06637D25B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61" y="805929"/>
                <a:ext cx="8790716" cy="5201424"/>
              </a:xfrm>
              <a:prstGeom prst="rect">
                <a:avLst/>
              </a:prstGeom>
              <a:blipFill>
                <a:blip r:embed="rId2"/>
                <a:stretch>
                  <a:fillRect l="-347" t="-352" b="-5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3">
            <a:extLst>
              <a:ext uri="{FF2B5EF4-FFF2-40B4-BE49-F238E27FC236}">
                <a16:creationId xmlns:a16="http://schemas.microsoft.com/office/drawing/2014/main" id="{660748B6-C7AA-9700-60EA-E0DB16489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5" y="115888"/>
            <a:ext cx="60640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2200" b="1" dirty="0">
                <a:solidFill>
                  <a:schemeClr val="tx1"/>
                </a:solidFill>
              </a:rPr>
              <a:t>Healthy State for The Phasic Cortical Input</a:t>
            </a:r>
            <a:endParaRPr kumimoji="0" lang="en-US" altLang="ko-KR" sz="2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1D58C1-E676-16AB-6438-A255044B5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9025" y="6464300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dirty="0">
                <a:ea typeface="굴림" panose="020B0600000101010101" pitchFamily="50" charset="-127"/>
              </a:rPr>
              <a:t>5</a:t>
            </a:r>
            <a:endParaRPr lang="ko-KR" altLang="en-US" sz="1400" dirty="0">
              <a:ea typeface="굴림" panose="020B0600000101010101" pitchFamily="50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EC44A710-EF32-D3BA-4768-F9C1539574BF}"/>
              </a:ext>
            </a:extLst>
          </p:cNvPr>
          <p:cNvCxnSpPr/>
          <p:nvPr/>
        </p:nvCxnSpPr>
        <p:spPr>
          <a:xfrm>
            <a:off x="611188" y="692150"/>
            <a:ext cx="8532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33F59660-61A4-91D5-20DD-9EA4F75B3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114" y="922934"/>
            <a:ext cx="5078010" cy="141370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16D93770-B029-8F36-91E5-6C4FD7D32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5114" y="2334284"/>
            <a:ext cx="3367558" cy="13503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E07927C-4635-9134-E912-556C8B128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7693" y="2453646"/>
            <a:ext cx="1540407" cy="112696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3A9486A0-B21B-49DA-B960-5261C98896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2102" y="5018769"/>
            <a:ext cx="5054670" cy="132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5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3C12D1C-018A-5B5C-EC0F-773512349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96" y="5346111"/>
            <a:ext cx="4514147" cy="12018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C8AA59-B131-8AEA-7343-D32EFB98522F}"/>
                  </a:ext>
                </a:extLst>
              </p:cNvPr>
              <p:cNvSpPr txBox="1"/>
              <p:nvPr/>
            </p:nvSpPr>
            <p:spPr>
              <a:xfrm>
                <a:off x="202361" y="805929"/>
                <a:ext cx="8790716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altLang="ko-KR" sz="1600" b="1" dirty="0">
                    <a:sym typeface="Symbol" panose="05050102010706020507" pitchFamily="18" charset="2"/>
                  </a:rPr>
                  <a:t> Pathological State </a:t>
                </a:r>
              </a:p>
              <a:p>
                <a:r>
                  <a:rPr kumimoji="0" lang="en-US" altLang="ko-KR" sz="1600" dirty="0">
                    <a:sym typeface="Symbol" panose="05050102010706020507" pitchFamily="18" charset="2"/>
                  </a:rPr>
                  <a:t>  - Reduced DA level: </a:t>
                </a:r>
                <a14:m>
                  <m:oMath xmlns:m="http://schemas.openxmlformats.org/officeDocument/2006/math">
                    <m:r>
                      <a:rPr lang="en-US" altLang="ko-KR" sz="1600" i="1"/>
                      <m:t>𝜙</m:t>
                    </m:r>
                    <m:r>
                      <a:rPr lang="en-US" altLang="ko-KR" sz="1600" i="1"/>
                      <m:t>=</m:t>
                    </m:r>
                    <m:sSup>
                      <m:sSupPr>
                        <m:ctrlPr>
                          <a:rPr lang="ko-KR" altLang="ko-KR" sz="1600" i="1"/>
                        </m:ctrlPr>
                      </m:sSupPr>
                      <m:e>
                        <m:r>
                          <a:rPr lang="en-US" altLang="ko-KR" sz="1600" i="1"/>
                          <m:t>𝜙</m:t>
                        </m:r>
                      </m:e>
                      <m:sup>
                        <m:r>
                          <a:rPr lang="en-US" altLang="ko-KR" sz="1600" i="1"/>
                          <m:t>∗</m:t>
                        </m:r>
                      </m:sup>
                    </m:sSup>
                    <m:r>
                      <a:rPr lang="en-US" altLang="ko-KR" sz="1600" i="1"/>
                      <m:t>(=0.3)</m:t>
                    </m:r>
                    <m:sSub>
                      <m:sSubPr>
                        <m:ctrlPr>
                          <a:rPr lang="ko-KR" altLang="ko-KR" sz="1600" i="1"/>
                        </m:ctrlPr>
                      </m:sSubPr>
                      <m:e>
                        <m:r>
                          <a:rPr lang="en-US" altLang="ko-KR" sz="1600" i="1"/>
                          <m:t>𝑥</m:t>
                        </m:r>
                      </m:e>
                      <m:sub>
                        <m:r>
                          <a:rPr lang="en-US" altLang="ko-KR" sz="1600" i="1"/>
                          <m:t>𝐷𝐴</m:t>
                        </m:r>
                      </m:sub>
                    </m:sSub>
                  </m:oMath>
                </a14:m>
                <a:r>
                  <a:rPr kumimoji="0" lang="en-US" altLang="ko-KR" sz="1600" dirty="0">
                    <a:sym typeface="Symbol" panose="05050102010706020507" pitchFamily="18" charset="2"/>
                  </a:rPr>
                  <a:t> with phasic cortical 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Ctx</m:t>
                        </m:r>
                      </m:sub>
                    </m:sSub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600" b="0" i="1" smtClean="0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600"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Hz</m:t>
                    </m:r>
                  </m:oMath>
                </a14:m>
                <a:endParaRPr lang="ko-KR" altLang="ko-KR" sz="1600" dirty="0">
                  <a:effectLst/>
                  <a:latin typeface="Calibri" panose="020F050202020403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- With decreasing DA level, Decrease in activity of D1 SPN  </a:t>
                </a:r>
                <a:r>
                  <a:rPr kumimoji="0" lang="en-US" sz="1600" b="1" dirty="0">
                    <a:sym typeface="Symbol" panose="05050102010706020507" pitchFamily="18" charset="2"/>
                  </a:rPr>
                  <a:t>Under-active DP</a:t>
                </a:r>
                <a:endParaRPr kumimoji="0" lang="en-US" sz="600" b="1" dirty="0">
                  <a:sym typeface="Symbol" panose="05050102010706020507" pitchFamily="18" charset="2"/>
                </a:endParaRP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  Increase in activity of D2 SPN  </a:t>
                </a:r>
                <a:r>
                  <a:rPr kumimoji="0" lang="en-US" sz="1600" b="1" dirty="0">
                    <a:sym typeface="Symbol" panose="05050102010706020507" pitchFamily="18" charset="2"/>
                  </a:rPr>
                  <a:t>Over-active IP</a:t>
                </a:r>
              </a:p>
              <a:p>
                <a:endParaRPr kumimoji="0" lang="en-US" sz="1600" dirty="0">
                  <a:sym typeface="Symbol" panose="05050102010706020507" pitchFamily="18" charset="2"/>
                </a:endParaRPr>
              </a:p>
              <a:p>
                <a:endParaRPr kumimoji="0" lang="en-US" sz="1600" dirty="0">
                  <a:sym typeface="Symbol" panose="05050102010706020507" pitchFamily="18" charset="2"/>
                </a:endParaRPr>
              </a:p>
              <a:p>
                <a:endParaRPr kumimoji="0" lang="en-US" sz="1600" dirty="0">
                  <a:sym typeface="Symbol" panose="05050102010706020507" pitchFamily="18" charset="2"/>
                </a:endParaRPr>
              </a:p>
              <a:p>
                <a:endParaRPr kumimoji="0" lang="en-US" sz="1600" dirty="0">
                  <a:sym typeface="Symbol" panose="05050102010706020507" pitchFamily="18" charset="2"/>
                </a:endParaRPr>
              </a:p>
              <a:p>
                <a:endParaRPr kumimoji="0" lang="en-US" sz="1600" dirty="0">
                  <a:sym typeface="Symbol" panose="05050102010706020507" pitchFamily="18" charset="2"/>
                </a:endParaRPr>
              </a:p>
              <a:p>
                <a:endParaRPr kumimoji="0" lang="en-US" sz="1600" dirty="0">
                  <a:sym typeface="Symbol" panose="05050102010706020507" pitchFamily="18" charset="2"/>
                </a:endParaRPr>
              </a:p>
              <a:p>
                <a:endParaRPr kumimoji="0" lang="en-US" sz="1600" dirty="0">
                  <a:sym typeface="Symbol" panose="05050102010706020507" pitchFamily="18" charset="2"/>
                </a:endParaRPr>
              </a:p>
              <a:p>
                <a:endParaRPr kumimoji="0" lang="en-US" sz="1600" dirty="0">
                  <a:sym typeface="Symbol" panose="05050102010706020507" pitchFamily="18" charset="2"/>
                </a:endParaRPr>
              </a:p>
              <a:p>
                <a:endParaRPr kumimoji="0" lang="en-US" sz="1600" dirty="0">
                  <a:sym typeface="Symbol" panose="05050102010706020507" pitchFamily="18" charset="2"/>
                </a:endParaRPr>
              </a:p>
              <a:p>
                <a:endParaRPr kumimoji="0" lang="en-US" sz="1600" dirty="0">
                  <a:sym typeface="Symbol" panose="05050102010706020507" pitchFamily="18" charset="2"/>
                </a:endParaRPr>
              </a:p>
              <a:p>
                <a:endParaRPr kumimoji="0" lang="en-US" sz="1600" dirty="0">
                  <a:sym typeface="Symbol" panose="05050102010706020507" pitchFamily="18" charset="2"/>
                </a:endParaRP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</a:t>
                </a:r>
                <a:r>
                  <a:rPr kumimoji="0" lang="en-US" altLang="ko-KR" sz="1600" b="1" dirty="0">
                    <a:sym typeface="Symbol" panose="05050102010706020507" pitchFamily="18" charset="2"/>
                  </a:rPr>
                  <a:t> Strengths of DP &amp; IP Currents and Competition Degree</a:t>
                </a:r>
              </a:p>
              <a:p>
                <a:r>
                  <a:rPr lang="en-US" sz="1600" dirty="0"/>
                  <a:t>   - With decreasing DA level, little decrease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𝐷𝑃</m:t>
                        </m:r>
                      </m:sub>
                    </m:sSub>
                  </m:oMath>
                </a14:m>
                <a:r>
                  <a:rPr lang="en-US" sz="1600" dirty="0"/>
                  <a:t> &amp; 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  <a:r>
                  <a:rPr lang="en-US" sz="1600" dirty="0">
                    <a:sym typeface="Symbol" panose="05050102010706020507" pitchFamily="18" charset="2"/>
                  </a:rPr>
                  <a:t> </a:t>
                </a:r>
                <a:r>
                  <a:rPr lang="en-US" altLang="ko-KR" sz="1600" dirty="0"/>
                  <a:t>Decrease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𝒞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altLang="ko-KR" sz="1600" dirty="0">
                  <a:sym typeface="Symbol" panose="05050102010706020507" pitchFamily="18" charset="2"/>
                </a:endParaRP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 - Increase in activity of </a:t>
                </a:r>
                <a:r>
                  <a:rPr kumimoji="0" lang="en-US" sz="1600" dirty="0" err="1">
                    <a:sym typeface="Symbol" panose="05050102010706020507" pitchFamily="18" charset="2"/>
                  </a:rPr>
                  <a:t>SNr</a:t>
                </a:r>
                <a:r>
                  <a:rPr kumimoji="0" lang="en-US" sz="1600" dirty="0">
                    <a:sym typeface="Symbol" panose="05050102010706020507" pitchFamily="18" charset="2"/>
                  </a:rPr>
                  <a:t>;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𝐷𝐴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𝐷𝐴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 (≃0.27)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𝒞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>
                    <a:sym typeface="Symbol" panose="05050102010706020507" pitchFamily="18" charset="2"/>
                  </a:rPr>
                  <a:t> No movement</a:t>
                </a:r>
                <a:r>
                  <a:rPr lang="en-US" sz="1600" dirty="0"/>
                  <a:t>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C8AA59-B131-8AEA-7343-D32EFB985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61" y="805929"/>
                <a:ext cx="8790716" cy="4524315"/>
              </a:xfrm>
              <a:prstGeom prst="rect">
                <a:avLst/>
              </a:prstGeom>
              <a:blipFill>
                <a:blip r:embed="rId3"/>
                <a:stretch>
                  <a:fillRect l="-347" t="-404" b="-8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3">
            <a:extLst>
              <a:ext uri="{FF2B5EF4-FFF2-40B4-BE49-F238E27FC236}">
                <a16:creationId xmlns:a16="http://schemas.microsoft.com/office/drawing/2014/main" id="{660748B6-C7AA-9700-60EA-E0DB16489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5" y="115888"/>
            <a:ext cx="65788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2200" b="1" dirty="0">
                <a:solidFill>
                  <a:schemeClr val="tx1"/>
                </a:solidFill>
              </a:rPr>
              <a:t>Pathological State for The Phasic Cortical Input</a:t>
            </a:r>
            <a:endParaRPr kumimoji="0" lang="en-US" altLang="ko-KR" sz="2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1D58C1-E676-16AB-6438-A255044B5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9025" y="6464300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dirty="0">
                <a:ea typeface="굴림" panose="020B0600000101010101" pitchFamily="50" charset="-127"/>
              </a:rPr>
              <a:t>6</a:t>
            </a:r>
            <a:endParaRPr lang="ko-KR" altLang="en-US" sz="1400" dirty="0">
              <a:ea typeface="굴림" panose="020B0600000101010101" pitchFamily="50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EC44A710-EF32-D3BA-4768-F9C1539574BF}"/>
              </a:ext>
            </a:extLst>
          </p:cNvPr>
          <p:cNvCxnSpPr/>
          <p:nvPr/>
        </p:nvCxnSpPr>
        <p:spPr>
          <a:xfrm>
            <a:off x="611188" y="692150"/>
            <a:ext cx="8532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FFDF9A20-F56D-E44A-D066-FEB1911C6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8" y="1930219"/>
            <a:ext cx="4539486" cy="120546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59CC694D-E4A5-914C-6D11-3DCF9ACE1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025" y="1916832"/>
            <a:ext cx="4528626" cy="120908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0D278FA-504D-63B2-5618-99E6FD00FB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08" y="3147214"/>
            <a:ext cx="4496046" cy="120184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C7AAC195-59FA-642B-AD93-D3188DE98D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9592" y="3139877"/>
            <a:ext cx="4517766" cy="11946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14E7C17-CDBA-7258-5F56-C113B5B8B1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403" y="5356502"/>
            <a:ext cx="3885634" cy="124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66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2E733FD-063D-2FDA-D3A8-5C50D116801B}"/>
                  </a:ext>
                </a:extLst>
              </p:cNvPr>
              <p:cNvSpPr txBox="1"/>
              <p:nvPr/>
            </p:nvSpPr>
            <p:spPr>
              <a:xfrm>
                <a:off x="29755" y="805929"/>
                <a:ext cx="9095239" cy="4846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altLang="ko-KR" sz="1600" b="1" dirty="0">
                    <a:sym typeface="Symbol" panose="05050102010706020507" pitchFamily="18" charset="2"/>
                  </a:rPr>
                  <a:t> Strengthening DP via Activation of D1 SPN </a:t>
                </a:r>
              </a:p>
              <a:p>
                <a:r>
                  <a:rPr kumimoji="0" lang="en-US" altLang="ko-KR" sz="1600" dirty="0">
                    <a:sym typeface="Symbol" panose="05050102010706020507" pitchFamily="18" charset="2"/>
                  </a:rPr>
                  <a:t> 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𝐷𝐴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kumimoji="0" lang="en-US" altLang="ko-KR" sz="1600" dirty="0">
                    <a:sym typeface="Symbol" panose="05050102010706020507" pitchFamily="18" charset="2"/>
                  </a:rPr>
                  <a:t>, Strengthened DP  </a:t>
                </a:r>
                <a:r>
                  <a:rPr lang="en-US" altLang="ko-KR" sz="1600" dirty="0"/>
                  <a:t>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𝒞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1600" dirty="0">
                  <a:sym typeface="Symbol" panose="05050102010706020507" pitchFamily="18" charset="2"/>
                </a:endParaRPr>
              </a:p>
              <a:p>
                <a:r>
                  <a:rPr kumimoji="0" lang="en-US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Δ</m:t>
                    </m:r>
                    <m:sSubSup>
                      <m:sSubSupPr>
                        <m:ctrlPr>
                          <a:rPr lang="ko-KR" altLang="ko-KR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𝑖𝑜𝑛</m:t>
                        </m:r>
                      </m:sub>
                      <m:sup>
                        <m:d>
                          <m:dPr>
                            <m:ctrlPr>
                              <a:rPr lang="ko-KR" altLang="ko-KR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ko-KR" sz="16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HY신명조" panose="02030600000101010101" pitchFamily="18" charset="-127"/>
                                <a:cs typeface="Times New Roman" panose="02020603050405020304" pitchFamily="18" charset="0"/>
                              </a:rPr>
                              <m:t>D</m:t>
                            </m:r>
                            <m:r>
                              <a:rPr lang="en-US" altLang="ko-KR" sz="16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HY신명조" panose="02030600000101010101" pitchFamily="18" charset="-127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ko-KR" sz="1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=51 </m:t>
                    </m:r>
                    <m:r>
                      <m:rPr>
                        <m:sty m:val="p"/>
                      </m:rPr>
                      <a:rPr lang="en-US" altLang="ko-KR" sz="16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pA</m:t>
                    </m:r>
                  </m:oMath>
                </a14:m>
                <a:r>
                  <a:rPr kumimoji="0" lang="en-US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𝒞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𝒞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ko-K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en-US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(=2.82 for healthy state) </a:t>
                </a: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                          </a:t>
                </a:r>
                <a:r>
                  <a:rPr kumimoji="0" lang="en-US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 Harmony between DP &amp; IP is recovered</a:t>
                </a:r>
              </a:p>
              <a:p>
                <a:endParaRPr kumimoji="0" lang="en-US" sz="600" dirty="0">
                  <a:sym typeface="Symbol" panose="05050102010706020507" pitchFamily="18" charset="2"/>
                </a:endParaRP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𝐷𝐴</m:t>
                        </m:r>
                      </m:sub>
                    </m:sSub>
                  </m:oMath>
                </a14:m>
                <a:r>
                  <a:rPr kumimoji="0" lang="en-US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is decreased, increase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Δ</m:t>
                    </m:r>
                    <m:sSubSup>
                      <m:sSubSupPr>
                        <m:ctrlPr>
                          <a:rPr lang="ko-KR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𝑖𝑜𝑛</m:t>
                        </m:r>
                      </m:sub>
                      <m:sup>
                        <m:d>
                          <m:dPr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  <a:ea typeface="HY신명조" panose="02030600000101010101" pitchFamily="18" charset="-127"/>
                                <a:cs typeface="Times New Roman" panose="02020603050405020304" pitchFamily="18" charset="0"/>
                              </a:rPr>
                              <m:t>D</m:t>
                            </m:r>
                            <m:r>
                              <a:rPr lang="en-US" altLang="ko-KR" sz="1600">
                                <a:latin typeface="Cambria Math" panose="02040503050406030204" pitchFamily="18" charset="0"/>
                                <a:ea typeface="HY신명조" panose="02030600000101010101" pitchFamily="18" charset="-127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altLang="ko-KR" sz="1600" i="1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en-US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</a:t>
                </a:r>
              </a:p>
              <a:p>
                <a:r>
                  <a:rPr kumimoji="0" lang="en-US" sz="1600" dirty="0">
                    <a:sym typeface="Symbol" panose="05050102010706020507" pitchFamily="18" charset="2"/>
                  </a:rPr>
                  <a:t>       </a:t>
                </a:r>
                <a:r>
                  <a:rPr kumimoji="0" lang="en-US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 More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Δ</m:t>
                    </m:r>
                    <m:sSubSup>
                      <m:sSubSupPr>
                        <m:ctrlPr>
                          <a:rPr lang="ko-KR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𝑖𝑜𝑛</m:t>
                        </m:r>
                      </m:sub>
                      <m:sup>
                        <m:d>
                          <m:dPr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  <a:ea typeface="HY신명조" panose="02030600000101010101" pitchFamily="18" charset="-127"/>
                                <a:cs typeface="Times New Roman" panose="02020603050405020304" pitchFamily="18" charset="0"/>
                              </a:rPr>
                              <m:t>D</m:t>
                            </m:r>
                            <m:r>
                              <a:rPr lang="en-US" altLang="ko-KR" sz="1600">
                                <a:latin typeface="Cambria Math" panose="02040503050406030204" pitchFamily="18" charset="0"/>
                                <a:ea typeface="HY신명조" panose="02030600000101010101" pitchFamily="18" charset="-127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altLang="ko-KR" sz="1600" i="1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en-US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is necessary for recovery of harmony between DP &amp; IP</a:t>
                </a:r>
              </a:p>
              <a:p>
                <a:endParaRPr kumimoji="0" lang="en-US" sz="1600" dirty="0">
                  <a:sym typeface="Symbol" panose="05050102010706020507" pitchFamily="18" charset="2"/>
                </a:endParaRPr>
              </a:p>
              <a:p>
                <a:endParaRPr kumimoji="0" lang="en-US" sz="1600" dirty="0">
                  <a:sym typeface="Symbol" panose="05050102010706020507" pitchFamily="18" charset="2"/>
                </a:endParaRPr>
              </a:p>
              <a:p>
                <a:endParaRPr kumimoji="0" lang="en-US" sz="1600" dirty="0">
                  <a:sym typeface="Symbol" panose="05050102010706020507" pitchFamily="18" charset="2"/>
                </a:endParaRPr>
              </a:p>
              <a:p>
                <a:endParaRPr kumimoji="0" lang="en-US" sz="1600" dirty="0">
                  <a:sym typeface="Symbol" panose="05050102010706020507" pitchFamily="18" charset="2"/>
                </a:endParaRPr>
              </a:p>
              <a:p>
                <a:endParaRPr kumimoji="0" lang="en-US" sz="1600" dirty="0">
                  <a:sym typeface="Symbol" panose="05050102010706020507" pitchFamily="18" charset="2"/>
                </a:endParaRPr>
              </a:p>
              <a:p>
                <a:endParaRPr kumimoji="0" lang="en-US" sz="1600" dirty="0">
                  <a:sym typeface="Symbol" panose="05050102010706020507" pitchFamily="18" charset="2"/>
                </a:endParaRPr>
              </a:p>
              <a:p>
                <a:r>
                  <a:rPr kumimoji="0" lang="en-US" altLang="ko-KR" sz="1600" b="1" dirty="0">
                    <a:sym typeface="Symbol" panose="05050102010706020507" pitchFamily="18" charset="2"/>
                  </a:rPr>
                  <a:t> Weakening IP via Deactivation of D2 SPN </a:t>
                </a:r>
              </a:p>
              <a:p>
                <a:r>
                  <a:rPr kumimoji="0" lang="en-US" altLang="ko-KR" sz="1600" dirty="0">
                    <a:sym typeface="Symbol" panose="05050102010706020507" pitchFamily="18" charset="2"/>
                  </a:rPr>
                  <a:t> 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𝐷𝐴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kumimoji="0" lang="en-US" altLang="ko-KR" sz="1600" dirty="0">
                    <a:sym typeface="Symbol" panose="05050102010706020507" pitchFamily="18" charset="2"/>
                  </a:rPr>
                  <a:t>, Weakened IP  </a:t>
                </a:r>
                <a:r>
                  <a:rPr lang="en-US" altLang="ko-KR" sz="1600" dirty="0"/>
                  <a:t>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𝒞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altLang="ko-KR" sz="1600" dirty="0">
                  <a:sym typeface="Symbol" panose="05050102010706020507" pitchFamily="18" charset="2"/>
                </a:endParaRPr>
              </a:p>
              <a:p>
                <a:r>
                  <a:rPr kumimoji="0" lang="en-US" altLang="ko-KR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Δ</m:t>
                    </m:r>
                    <m:sSubSup>
                      <m:sSubSupPr>
                        <m:ctrlPr>
                          <a:rPr lang="ko-KR" altLang="ko-KR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𝑖𝑜𝑛</m:t>
                        </m:r>
                      </m:sub>
                      <m:sup>
                        <m:d>
                          <m:dPr>
                            <m:ctrlPr>
                              <a:rPr lang="ko-KR" altLang="ko-KR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ko-KR" sz="16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HY신명조" panose="02030600000101010101" pitchFamily="18" charset="-127"/>
                                <a:cs typeface="Times New Roman" panose="02020603050405020304" pitchFamily="18" charset="0"/>
                              </a:rPr>
                              <m:t>D</m:t>
                            </m:r>
                            <m:r>
                              <a:rPr lang="en-US" altLang="ko-KR" sz="16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HY신명조" panose="02030600000101010101" pitchFamily="18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ko-KR" sz="1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−65</m:t>
                    </m:r>
                    <m:r>
                      <a:rPr lang="en-US" altLang="ko-KR" sz="1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6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pA</m:t>
                    </m:r>
                  </m:oMath>
                </a14:m>
                <a:r>
                  <a:rPr kumimoji="0" lang="en-US" altLang="ko-KR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𝒞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𝒞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ko-K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en-US" altLang="ko-KR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 Harmony between DP &amp; IP is recovered</a:t>
                </a:r>
              </a:p>
              <a:p>
                <a:endParaRPr kumimoji="0" lang="en-US" altLang="ko-KR" sz="600" dirty="0">
                  <a:sym typeface="Symbol" panose="05050102010706020507" pitchFamily="18" charset="2"/>
                </a:endParaRPr>
              </a:p>
              <a:p>
                <a:r>
                  <a:rPr kumimoji="0" lang="en-US" altLang="ko-KR" sz="1600" dirty="0">
                    <a:sym typeface="Symbol" panose="05050102010706020507" pitchFamily="18" charset="2"/>
                  </a:rPr>
                  <a:t> 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𝐷𝐴</m:t>
                        </m:r>
                      </m:sub>
                    </m:sSub>
                  </m:oMath>
                </a14:m>
                <a:r>
                  <a:rPr kumimoji="0" lang="en-US" altLang="ko-KR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is decreased, decrease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Δ</m:t>
                    </m:r>
                    <m:sSubSup>
                      <m:sSubSupPr>
                        <m:ctrlPr>
                          <a:rPr lang="ko-KR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𝑖𝑜𝑛</m:t>
                        </m:r>
                      </m:sub>
                      <m:sup>
                        <m:d>
                          <m:dPr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  <a:ea typeface="HY신명조" panose="02030600000101010101" pitchFamily="18" charset="-127"/>
                                <a:cs typeface="Times New Roman" panose="02020603050405020304" pitchFamily="18" charset="0"/>
                              </a:rPr>
                              <m:t>D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HY신명조" panose="02030600000101010101" pitchFamily="18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altLang="ko-KR" sz="1600" i="1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en-US" altLang="ko-KR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</a:t>
                </a:r>
              </a:p>
              <a:p>
                <a:r>
                  <a:rPr kumimoji="0" lang="en-US" altLang="ko-KR" sz="1600" dirty="0">
                    <a:sym typeface="Symbol" panose="05050102010706020507" pitchFamily="18" charset="2"/>
                  </a:rPr>
                  <a:t>       </a:t>
                </a:r>
                <a:r>
                  <a:rPr kumimoji="0" lang="en-US" altLang="ko-KR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 More negative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Δ</m:t>
                    </m:r>
                    <m:sSubSup>
                      <m:sSubSupPr>
                        <m:ctrlPr>
                          <a:rPr lang="ko-KR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𝑖𝑜𝑛</m:t>
                        </m:r>
                      </m:sub>
                      <m:sup>
                        <m:d>
                          <m:dPr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  <a:ea typeface="HY신명조" panose="02030600000101010101" pitchFamily="18" charset="-127"/>
                                <a:cs typeface="Times New Roman" panose="02020603050405020304" pitchFamily="18" charset="0"/>
                              </a:rPr>
                              <m:t>D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HY신명조" panose="02030600000101010101" pitchFamily="18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altLang="ko-KR" sz="1600" i="1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en-US" altLang="ko-KR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is necessary for recovery of harmony between DP &amp; IP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2E733FD-063D-2FDA-D3A8-5C50D1168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5" y="805929"/>
                <a:ext cx="9095239" cy="4846711"/>
              </a:xfrm>
              <a:prstGeom prst="rect">
                <a:avLst/>
              </a:prstGeom>
              <a:blipFill>
                <a:blip r:embed="rId2"/>
                <a:stretch>
                  <a:fillRect l="-402" t="-377" b="-2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3">
            <a:extLst>
              <a:ext uri="{FF2B5EF4-FFF2-40B4-BE49-F238E27FC236}">
                <a16:creationId xmlns:a16="http://schemas.microsoft.com/office/drawing/2014/main" id="{660748B6-C7AA-9700-60EA-E0DB16489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5" y="115888"/>
            <a:ext cx="45820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2200" b="1" dirty="0">
                <a:solidFill>
                  <a:schemeClr val="tx1"/>
                </a:solidFill>
              </a:rPr>
              <a:t>Treatment of Pathological States</a:t>
            </a:r>
            <a:endParaRPr kumimoji="0" lang="en-US" altLang="ko-KR" sz="2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1D58C1-E676-16AB-6438-A255044B5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9025" y="6464300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dirty="0">
                <a:ea typeface="굴림" panose="020B0600000101010101" pitchFamily="50" charset="-127"/>
              </a:rPr>
              <a:t>7</a:t>
            </a:r>
            <a:endParaRPr lang="ko-KR" altLang="en-US" sz="1400" dirty="0">
              <a:ea typeface="굴림" panose="020B0600000101010101" pitchFamily="50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EC44A710-EF32-D3BA-4768-F9C1539574BF}"/>
              </a:ext>
            </a:extLst>
          </p:cNvPr>
          <p:cNvCxnSpPr/>
          <p:nvPr/>
        </p:nvCxnSpPr>
        <p:spPr>
          <a:xfrm>
            <a:off x="611188" y="692150"/>
            <a:ext cx="8532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16B3E6D1-01C4-C951-2E72-B0D0DF92B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507" y="2631591"/>
            <a:ext cx="6477904" cy="115744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C45572E-5662-47C7-FC27-D6FF1A06C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523" y="5632294"/>
            <a:ext cx="6492194" cy="110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4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2E733FD-063D-2FDA-D3A8-5C50D116801B}"/>
                  </a:ext>
                </a:extLst>
              </p:cNvPr>
              <p:cNvSpPr txBox="1"/>
              <p:nvPr/>
            </p:nvSpPr>
            <p:spPr>
              <a:xfrm>
                <a:off x="29755" y="805929"/>
                <a:ext cx="9095239" cy="4408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altLang="ko-KR" sz="1600" b="1" dirty="0">
                    <a:sym typeface="Symbol" panose="05050102010706020507" pitchFamily="18" charset="2"/>
                  </a:rPr>
                  <a:t> Weakening IP via Deactivation of STN</a:t>
                </a:r>
              </a:p>
              <a:p>
                <a:r>
                  <a:rPr kumimoji="0" lang="en-US" altLang="ko-KR" sz="1600" dirty="0">
                    <a:sym typeface="Symbol" panose="05050102010706020507" pitchFamily="18" charset="2"/>
                  </a:rPr>
                  <a:t> 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𝐷𝐴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kumimoji="0" lang="en-US" altLang="ko-KR" sz="1600" dirty="0">
                    <a:sym typeface="Symbol" panose="05050102010706020507" pitchFamily="18" charset="2"/>
                  </a:rPr>
                  <a:t>, Weakened IP  </a:t>
                </a:r>
                <a:r>
                  <a:rPr lang="en-US" altLang="ko-KR" sz="1600" dirty="0"/>
                  <a:t>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𝒞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altLang="ko-KR" sz="1600" dirty="0">
                  <a:sym typeface="Symbol" panose="05050102010706020507" pitchFamily="18" charset="2"/>
                </a:endParaRPr>
              </a:p>
              <a:p>
                <a:r>
                  <a:rPr kumimoji="0" lang="en-US" altLang="ko-KR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Δ</m:t>
                    </m:r>
                    <m:sSubSup>
                      <m:sSubSupPr>
                        <m:ctrlPr>
                          <a:rPr lang="ko-KR" altLang="ko-KR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𝑖𝑜𝑛</m:t>
                        </m:r>
                      </m:sub>
                      <m:sup>
                        <m:d>
                          <m:dPr>
                            <m:ctrlPr>
                              <a:rPr lang="ko-KR" altLang="ko-KR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ko-KR" sz="16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HY신명조" panose="02030600000101010101" pitchFamily="18" charset="-127"/>
                                <a:cs typeface="Times New Roman" panose="02020603050405020304" pitchFamily="18" charset="0"/>
                              </a:rPr>
                              <m:t>STN</m:t>
                            </m:r>
                          </m:e>
                        </m:d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ko-KR" sz="1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−42</m:t>
                    </m:r>
                    <m:r>
                      <a:rPr lang="en-US" altLang="ko-KR" sz="1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6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pA</m:t>
                    </m:r>
                  </m:oMath>
                </a14:m>
                <a:r>
                  <a:rPr kumimoji="0" lang="en-US" altLang="ko-KR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𝒞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𝒞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ko-K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en-US" altLang="ko-KR" sz="1600" dirty="0">
                    <a:sym typeface="Symbol" panose="05050102010706020507" pitchFamily="18" charset="2"/>
                  </a:rPr>
                  <a:t> </a:t>
                </a:r>
                <a:r>
                  <a:rPr kumimoji="0" lang="en-US" altLang="ko-KR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 Harmony between DP &amp; IP is recovered</a:t>
                </a:r>
              </a:p>
              <a:p>
                <a:endParaRPr kumimoji="0" lang="en-US" altLang="ko-KR" sz="600" dirty="0">
                  <a:sym typeface="Symbol" panose="05050102010706020507" pitchFamily="18" charset="2"/>
                </a:endParaRPr>
              </a:p>
              <a:p>
                <a:r>
                  <a:rPr kumimoji="0" lang="en-US" altLang="ko-KR" sz="1600" dirty="0">
                    <a:sym typeface="Symbol" panose="05050102010706020507" pitchFamily="18" charset="2"/>
                  </a:rPr>
                  <a:t> 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𝐷𝐴</m:t>
                        </m:r>
                      </m:sub>
                    </m:sSub>
                  </m:oMath>
                </a14:m>
                <a:r>
                  <a:rPr kumimoji="0" lang="en-US" altLang="ko-KR" sz="1600" dirty="0">
                    <a:sym typeface="Symbol" panose="05050102010706020507" pitchFamily="18" charset="2"/>
                  </a:rPr>
                  <a:t> is decreased, decrease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Δ</m:t>
                    </m:r>
                    <m:sSubSup>
                      <m:sSubSupPr>
                        <m:ctrlPr>
                          <a:rPr lang="ko-KR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𝑖𝑜𝑛</m:t>
                        </m:r>
                      </m:sub>
                      <m:sup>
                        <m:d>
                          <m:dPr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ko-KR" sz="1600" b="0" i="0" smtClean="0">
                                <a:latin typeface="Cambria Math" panose="02040503050406030204" pitchFamily="18" charset="0"/>
                                <a:ea typeface="HY신명조" panose="02030600000101010101" pitchFamily="18" charset="-127"/>
                                <a:cs typeface="Times New Roman" panose="02020603050405020304" pitchFamily="18" charset="0"/>
                              </a:rPr>
                              <m:t>STN</m:t>
                            </m:r>
                          </m:e>
                        </m:d>
                        <m:r>
                          <a:rPr lang="en-US" altLang="ko-KR" sz="1600" i="1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en-US" altLang="ko-KR" sz="1600" dirty="0">
                    <a:sym typeface="Symbol" panose="05050102010706020507" pitchFamily="18" charset="2"/>
                  </a:rPr>
                  <a:t> </a:t>
                </a:r>
              </a:p>
              <a:p>
                <a:r>
                  <a:rPr kumimoji="0" lang="en-US" altLang="ko-KR" sz="1600" dirty="0">
                    <a:sym typeface="Symbol" panose="05050102010706020507" pitchFamily="18" charset="2"/>
                  </a:rPr>
                  <a:t>        More negative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Δ</m:t>
                    </m:r>
                    <m:sSubSup>
                      <m:sSubSupPr>
                        <m:ctrlPr>
                          <a:rPr lang="ko-KR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𝑖𝑜𝑛</m:t>
                        </m:r>
                      </m:sub>
                      <m:sup>
                        <m:d>
                          <m:dPr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ko-KR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STN</m:t>
                            </m:r>
                          </m:e>
                        </m:d>
                        <m:r>
                          <a:rPr lang="en-US" altLang="ko-KR" sz="1600" i="1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en-US" altLang="ko-KR" sz="1600" dirty="0">
                    <a:sym typeface="Symbol" panose="05050102010706020507" pitchFamily="18" charset="2"/>
                  </a:rPr>
                  <a:t> is necessary for recovery of harmony between DP &amp; IP</a:t>
                </a:r>
              </a:p>
              <a:p>
                <a:endParaRPr kumimoji="0" lang="en-US" altLang="ko-KR" sz="1600" dirty="0">
                  <a:sym typeface="Symbol" panose="05050102010706020507" pitchFamily="18" charset="2"/>
                </a:endParaRPr>
              </a:p>
              <a:p>
                <a:endParaRPr kumimoji="0" lang="en-US" altLang="ko-KR" sz="1600" dirty="0">
                  <a:sym typeface="Symbol" panose="05050102010706020507" pitchFamily="18" charset="2"/>
                </a:endParaRPr>
              </a:p>
              <a:p>
                <a:endParaRPr kumimoji="0" lang="en-US" altLang="ko-KR" sz="1600" dirty="0">
                  <a:sym typeface="Symbol" panose="05050102010706020507" pitchFamily="18" charset="2"/>
                </a:endParaRPr>
              </a:p>
              <a:p>
                <a:endParaRPr kumimoji="0" lang="en-US" altLang="ko-KR" sz="1600" dirty="0">
                  <a:sym typeface="Symbol" panose="05050102010706020507" pitchFamily="18" charset="2"/>
                </a:endParaRPr>
              </a:p>
              <a:p>
                <a:endParaRPr kumimoji="0" lang="en-US" altLang="ko-KR" sz="1600" dirty="0">
                  <a:sym typeface="Symbol" panose="05050102010706020507" pitchFamily="18" charset="2"/>
                </a:endParaRPr>
              </a:p>
              <a:p>
                <a:endParaRPr kumimoji="0" lang="en-US" altLang="ko-KR" sz="1600" dirty="0">
                  <a:sym typeface="Symbol" panose="05050102010706020507" pitchFamily="18" charset="2"/>
                </a:endParaRPr>
              </a:p>
              <a:p>
                <a:r>
                  <a:rPr kumimoji="0" lang="en-US" altLang="ko-KR" sz="1600" b="1" dirty="0">
                    <a:sym typeface="Symbol" panose="05050102010706020507" pitchFamily="18" charset="2"/>
                  </a:rPr>
                  <a:t> Weakening IP via Ablation of STN</a:t>
                </a:r>
              </a:p>
              <a:p>
                <a:r>
                  <a:rPr kumimoji="0" lang="en-US" altLang="ko-KR" sz="1600" dirty="0">
                    <a:sym typeface="Symbol" panose="05050102010706020507" pitchFamily="18" charset="2"/>
                  </a:rPr>
                  <a:t> 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𝐷𝐴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kumimoji="0" lang="en-US" altLang="ko-KR" sz="1600" dirty="0">
                    <a:sym typeface="Symbol" panose="05050102010706020507" pitchFamily="18" charset="2"/>
                  </a:rPr>
                  <a:t>, Weakened IP  </a:t>
                </a:r>
                <a:r>
                  <a:rPr lang="en-US" altLang="ko-KR" sz="1600" dirty="0"/>
                  <a:t>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𝒞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altLang="ko-KR" sz="1600" dirty="0">
                  <a:sym typeface="Symbol" panose="05050102010706020507" pitchFamily="18" charset="2"/>
                </a:endParaRPr>
              </a:p>
              <a:p>
                <a:r>
                  <a:rPr lang="en-US" altLang="ko-KR" sz="1600" dirty="0"/>
                  <a:t>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sz="1600" i="1"/>
                        </m:ctrlPr>
                      </m:sSubSupPr>
                      <m:e>
                        <m:r>
                          <a:rPr lang="en-US" altLang="ko-KR" sz="1600" i="1"/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/>
                          <m:t>STN</m:t>
                        </m:r>
                      </m:sub>
                      <m:sup>
                        <m:r>
                          <a:rPr lang="en-US" altLang="ko-KR" sz="1600" i="1"/>
                          <m:t>∗</m:t>
                        </m:r>
                      </m:sup>
                    </m:sSubSup>
                    <m:r>
                      <a:rPr lang="en-US" altLang="ko-KR" sz="1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≃0.51</m:t>
                    </m:r>
                  </m:oMath>
                </a14:m>
                <a:r>
                  <a:rPr kumimoji="0" lang="en-US" altLang="ko-KR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𝒞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𝒞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ko-K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en-US" altLang="ko-KR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 Harmony between DP &amp; IP is recovered</a:t>
                </a:r>
              </a:p>
              <a:p>
                <a:endParaRPr kumimoji="0" lang="en-US" altLang="ko-KR" sz="600" dirty="0">
                  <a:sym typeface="Symbol" panose="05050102010706020507" pitchFamily="18" charset="2"/>
                </a:endParaRPr>
              </a:p>
              <a:p>
                <a:r>
                  <a:rPr kumimoji="0" lang="en-US" altLang="ko-KR" sz="1600" dirty="0">
                    <a:sym typeface="Symbol" panose="05050102010706020507" pitchFamily="18" charset="2"/>
                  </a:rPr>
                  <a:t> 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𝐷𝐴</m:t>
                        </m:r>
                      </m:sub>
                    </m:sSub>
                  </m:oMath>
                </a14:m>
                <a:r>
                  <a:rPr kumimoji="0" lang="en-US" altLang="ko-KR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is decreased, decrease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>
                            <a:latin typeface="Cambria Math" panose="02040503050406030204" pitchFamily="18" charset="0"/>
                          </a:rPr>
                          <m:t>STN</m:t>
                        </m:r>
                      </m:sub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kumimoji="0" lang="en-US" altLang="ko-KR" sz="16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r>
                  <a:rPr kumimoji="0" lang="en-US" altLang="ko-KR" sz="1600" dirty="0">
                    <a:sym typeface="Symbol" panose="05050102010706020507" pitchFamily="18" charset="2"/>
                  </a:rPr>
                  <a:t>       </a:t>
                </a:r>
                <a:r>
                  <a:rPr kumimoji="0" lang="en-US" altLang="ko-KR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 More ablation (smaller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/>
                        </m:ctrlPr>
                      </m:sSubPr>
                      <m:e>
                        <m:r>
                          <a:rPr lang="en-US" altLang="ko-KR" sz="1600" i="1"/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/>
                          <m:t>STN</m:t>
                        </m:r>
                      </m:sub>
                    </m:sSub>
                  </m:oMath>
                </a14:m>
                <a:r>
                  <a:rPr kumimoji="0" lang="en-US" altLang="ko-KR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) is necessary for recovery of harmony between DP &amp; IP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2E733FD-063D-2FDA-D3A8-5C50D1168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5" y="805929"/>
                <a:ext cx="9095239" cy="4408515"/>
              </a:xfrm>
              <a:prstGeom prst="rect">
                <a:avLst/>
              </a:prstGeom>
              <a:blipFill>
                <a:blip r:embed="rId2"/>
                <a:stretch>
                  <a:fillRect l="-402" t="-415" b="-8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그림 16">
            <a:extLst>
              <a:ext uri="{FF2B5EF4-FFF2-40B4-BE49-F238E27FC236}">
                <a16:creationId xmlns:a16="http://schemas.microsoft.com/office/drawing/2014/main" id="{3212BF48-4992-8F41-865B-B6732BF87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116" y="5261424"/>
            <a:ext cx="6439799" cy="1047896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660748B6-C7AA-9700-60EA-E0DB16489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5" y="115888"/>
            <a:ext cx="59958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2200" b="1" dirty="0">
                <a:solidFill>
                  <a:schemeClr val="tx1"/>
                </a:solidFill>
              </a:rPr>
              <a:t>Treatment of Pathological States </a:t>
            </a:r>
            <a:r>
              <a:rPr kumimoji="0" lang="en-US" altLang="ko-KR" sz="1800" b="1" dirty="0">
                <a:solidFill>
                  <a:schemeClr val="tx1"/>
                </a:solidFill>
              </a:rPr>
              <a:t>- Continued</a:t>
            </a:r>
            <a:endParaRPr kumimoji="0" lang="en-US" altLang="ko-KR" sz="1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1D58C1-E676-16AB-6438-A255044B5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9025" y="6464300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dirty="0">
                <a:ea typeface="굴림" panose="020B0600000101010101" pitchFamily="50" charset="-127"/>
              </a:rPr>
              <a:t>8</a:t>
            </a:r>
            <a:endParaRPr lang="ko-KR" altLang="en-US" sz="1400" dirty="0">
              <a:ea typeface="굴림" panose="020B0600000101010101" pitchFamily="50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EC44A710-EF32-D3BA-4768-F9C1539574BF}"/>
              </a:ext>
            </a:extLst>
          </p:cNvPr>
          <p:cNvCxnSpPr/>
          <p:nvPr/>
        </p:nvCxnSpPr>
        <p:spPr>
          <a:xfrm>
            <a:off x="611188" y="692150"/>
            <a:ext cx="8532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>
            <a:extLst>
              <a:ext uri="{FF2B5EF4-FFF2-40B4-BE49-F238E27FC236}">
                <a16:creationId xmlns:a16="http://schemas.microsoft.com/office/drawing/2014/main" id="{96A0A374-76BD-9051-9EC0-439E2D72F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938" y="2492896"/>
            <a:ext cx="6435036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6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15">
                <a:extLst>
                  <a:ext uri="{FF2B5EF4-FFF2-40B4-BE49-F238E27FC236}">
                    <a16:creationId xmlns:a16="http://schemas.microsoft.com/office/drawing/2014/main" id="{65BA4351-FBDD-7C00-4A33-F435765D5B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25" y="764704"/>
                <a:ext cx="8948738" cy="5607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24485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defTabSz="32448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defTabSz="324485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defTabSz="32448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defTabSz="324485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defTabSz="32448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defTabSz="32448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defTabSz="32448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defTabSz="32448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>
                  <a:buNone/>
                </a:pPr>
                <a:r>
                  <a:rPr kumimoji="0" lang="en-US" altLang="ko-KR" sz="1800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 </a:t>
                </a:r>
                <a:r>
                  <a:rPr kumimoji="0" lang="en-US" altLang="ko-KR" sz="1800" b="1" dirty="0">
                    <a:sym typeface="Symbol" panose="05050102010706020507" pitchFamily="18" charset="2"/>
                  </a:rPr>
                  <a:t>Basal Ganglia (BG)</a:t>
                </a:r>
                <a:endParaRPr kumimoji="0" lang="en-US" altLang="ko-KR" sz="1800" b="1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defTabSz="4057611" fontAlgn="auto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en-US" altLang="ko-KR" sz="1600" dirty="0"/>
                  <a:t>   - </a:t>
                </a:r>
                <a:r>
                  <a:rPr lang="en-US" altLang="ko-KR" sz="1600" b="0" i="0" u="none" strike="noStrike" baseline="0" dirty="0"/>
                  <a:t>A group of subcortical nuclei exhibiting a diverse of functions for motor and cognition </a:t>
                </a:r>
              </a:p>
              <a:p>
                <a:pPr defTabSz="4057611" fontAlgn="auto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en-US" altLang="ko-KR" sz="1600" dirty="0"/>
                  <a:t>   -</a:t>
                </a:r>
                <a:r>
                  <a:rPr lang="en-US" altLang="ko-KR" sz="1600" b="0" i="0" u="none" strike="noStrike" baseline="0" dirty="0"/>
                  <a:t> Parkinson’s disease: motor and cognition deficits</a:t>
                </a:r>
                <a:endParaRPr kumimoji="0" lang="en-US" altLang="ko-KR" sz="16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>
                  <a:buNone/>
                </a:pPr>
                <a:endParaRPr kumimoji="0" lang="en-US" altLang="ko-KR" sz="700" b="1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>
                  <a:buNone/>
                </a:pPr>
                <a:r>
                  <a:rPr kumimoji="0" lang="en-US" altLang="ko-KR" sz="1800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 Quantifying Competitive Harmony between “Go” Direct Pathway (DP) and “No-Go” Indirect Pathway (IP)</a:t>
                </a:r>
                <a:endParaRPr kumimoji="0" lang="en-US" altLang="ko-KR" sz="1600" dirty="0">
                  <a:sym typeface="Symbol" panose="05050102010706020507" pitchFamily="18" charset="2"/>
                </a:endParaRPr>
              </a:p>
              <a:p>
                <a:pPr>
                  <a:buNone/>
                </a:pPr>
                <a:r>
                  <a:rPr kumimoji="0" lang="en-US" altLang="ko-KR" sz="1600" dirty="0">
                    <a:sym typeface="Symbol" panose="05050102010706020507" pitchFamily="18" charset="2"/>
                  </a:rPr>
                  <a:t>   - Competition degree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𝒞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ko-KR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𝐷𝑃</m:t>
                        </m:r>
                      </m:sub>
                    </m:sSub>
                    <m:r>
                      <a:rPr lang="en-US" altLang="ko-KR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ko-KR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𝐼𝑃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altLang="ko-KR" sz="1600" dirty="0">
                    <a:sym typeface="Symbol" panose="05050102010706020507" pitchFamily="18" charset="2"/>
                  </a:rPr>
                  <a:t>: Ratio of strength of DP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𝐷𝑃</m:t>
                        </m:r>
                      </m:sub>
                    </m:sSub>
                  </m:oMath>
                </a14:m>
                <a:r>
                  <a:rPr kumimoji="0" lang="en-US" altLang="ko-KR" sz="1600" dirty="0">
                    <a:sym typeface="Symbol" panose="05050102010706020507" pitchFamily="18" charset="2"/>
                  </a:rPr>
                  <a:t>) to strength of IP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𝐼𝑃</m:t>
                        </m:r>
                      </m:sub>
                    </m:sSub>
                  </m:oMath>
                </a14:m>
                <a:r>
                  <a:rPr kumimoji="0" lang="en-US" altLang="ko-KR" sz="1600" dirty="0">
                    <a:sym typeface="Symbol" panose="05050102010706020507" pitchFamily="18" charset="2"/>
                  </a:rPr>
                  <a:t>)</a:t>
                </a:r>
              </a:p>
              <a:p>
                <a:pPr>
                  <a:buNone/>
                </a:pPr>
                <a:r>
                  <a:rPr kumimoji="0" lang="en-US" altLang="ko-KR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  - Default BG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𝒞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≃1</m:t>
                    </m:r>
                    <m:r>
                      <a:rPr lang="en-US" altLang="ko-KR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ko-KR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 DP and IP are nearly balanced </a:t>
                </a:r>
              </a:p>
              <a:p>
                <a:pPr>
                  <a:buNone/>
                </a:pPr>
                <a:r>
                  <a:rPr kumimoji="0" lang="en-US" altLang="ko-KR" sz="1600" dirty="0">
                    <a:sym typeface="Symbol" panose="05050102010706020507" pitchFamily="18" charset="2"/>
                  </a:rPr>
                  <a:t>              Locked state of BG gate to the thalamus  </a:t>
                </a:r>
                <a:r>
                  <a:rPr kumimoji="0" lang="en-US" altLang="ko-KR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No voluntary movement</a:t>
                </a:r>
              </a:p>
              <a:p>
                <a:pPr>
                  <a:buNone/>
                </a:pPr>
                <a:r>
                  <a:rPr kumimoji="0" lang="en-US" altLang="ko-KR" sz="1600" dirty="0">
                    <a:sym typeface="Symbol" panose="05050102010706020507" pitchFamily="18" charset="2"/>
                  </a:rPr>
                  <a:t>   - </a:t>
                </a:r>
                <a:r>
                  <a:rPr kumimoji="0" lang="en-US" altLang="ko-KR" sz="1600" dirty="0" err="1">
                    <a:sym typeface="Symbol" panose="05050102010706020507" pitchFamily="18" charset="2"/>
                  </a:rPr>
                  <a:t>Phasically</a:t>
                </a:r>
                <a:r>
                  <a:rPr kumimoji="0" lang="en-US" altLang="ko-KR" sz="1600" dirty="0">
                    <a:sym typeface="Symbol" panose="05050102010706020507" pitchFamily="18" charset="2"/>
                  </a:rPr>
                  <a:t>-active healthy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𝒞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=2.82</m:t>
                    </m:r>
                    <m:r>
                      <a:rPr lang="en-US" altLang="ko-KR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ko-KR" sz="1600" dirty="0">
                    <a:sym typeface="Symbol" panose="05050102010706020507" pitchFamily="18" charset="2"/>
                  </a:rPr>
                  <a:t> DP is 2.82 times stronger than IP</a:t>
                </a:r>
              </a:p>
              <a:p>
                <a:pPr>
                  <a:buNone/>
                </a:pPr>
                <a:r>
                  <a:rPr kumimoji="0" lang="en-US" altLang="ko-KR" sz="1600" dirty="0">
                    <a:sym typeface="Symbol" panose="05050102010706020507" pitchFamily="18" charset="2"/>
                  </a:rPr>
                  <a:t>              Opened state of BG gate to the thalamus  Normal</a:t>
                </a:r>
                <a:r>
                  <a:rPr kumimoji="0" lang="en-US" altLang="ko-KR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movement       </a:t>
                </a:r>
              </a:p>
              <a:p>
                <a:pPr>
                  <a:buNone/>
                </a:pPr>
                <a:endParaRPr kumimoji="0" lang="en-US" altLang="ko-KR" sz="700" b="1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>
                  <a:buNone/>
                </a:pPr>
                <a:r>
                  <a:rPr kumimoji="0" lang="en-US" altLang="ko-KR" sz="1800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 Pathological State and Treatment</a:t>
                </a:r>
                <a:endParaRPr kumimoji="0" lang="en-US" altLang="ko-KR" sz="1600" dirty="0">
                  <a:sym typeface="Symbol" panose="05050102010706020507" pitchFamily="18" charset="2"/>
                </a:endParaRPr>
              </a:p>
              <a:p>
                <a:pPr>
                  <a:buNone/>
                </a:pPr>
                <a:r>
                  <a:rPr kumimoji="0" lang="en-US" altLang="ko-KR" sz="1600" dirty="0">
                    <a:sym typeface="Symbol" panose="05050102010706020507" pitchFamily="18" charset="2"/>
                  </a:rPr>
                  <a:t>   - Pathological state: Reduced DA level </a:t>
                </a:r>
                <a:endParaRPr lang="ko-KR" altLang="ko-KR" sz="1600" dirty="0">
                  <a:effectLst/>
                  <a:latin typeface="Calibri" panose="020F050202020403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r>
                  <a:rPr kumimoji="0" lang="en-US" altLang="ko-KR" sz="1600" dirty="0">
                    <a:sym typeface="Symbol" panose="05050102010706020507" pitchFamily="18" charset="2"/>
                  </a:rPr>
                  <a:t>            Decrease in activity of D1 SPN  </a:t>
                </a:r>
                <a:r>
                  <a:rPr kumimoji="0" lang="en-US" altLang="ko-KR" sz="1600" b="1" dirty="0">
                    <a:sym typeface="Symbol" panose="05050102010706020507" pitchFamily="18" charset="2"/>
                  </a:rPr>
                  <a:t>Under-active DP</a:t>
                </a:r>
                <a:endParaRPr kumimoji="0" lang="en-US" altLang="ko-KR" sz="600" b="1" dirty="0">
                  <a:sym typeface="Symbol" panose="05050102010706020507" pitchFamily="18" charset="2"/>
                </a:endParaRPr>
              </a:p>
              <a:p>
                <a:pPr>
                  <a:buNone/>
                </a:pPr>
                <a:r>
                  <a:rPr kumimoji="0" lang="en-US" altLang="ko-KR" sz="1600" dirty="0">
                    <a:sym typeface="Symbol" panose="05050102010706020507" pitchFamily="18" charset="2"/>
                  </a:rPr>
                  <a:t>            Increase in activity of D2 SPN  </a:t>
                </a:r>
                <a:r>
                  <a:rPr kumimoji="0" lang="en-US" altLang="ko-KR" sz="1600" b="1" dirty="0">
                    <a:sym typeface="Symbol" panose="05050102010706020507" pitchFamily="18" charset="2"/>
                  </a:rPr>
                  <a:t>Over-active IP</a:t>
                </a:r>
                <a:r>
                  <a:rPr kumimoji="0" lang="en-US" altLang="ko-KR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     </a:t>
                </a:r>
              </a:p>
              <a:p>
                <a:pPr>
                  <a:buNone/>
                </a:pPr>
                <a:r>
                  <a:rPr kumimoji="0" lang="en-US" altLang="ko-KR" sz="1600" dirty="0">
                    <a:sym typeface="Symbol" panose="05050102010706020507" pitchFamily="18" charset="2"/>
                  </a:rPr>
                  <a:t>   - Treatment of pathological state</a:t>
                </a:r>
              </a:p>
              <a:p>
                <a:pPr>
                  <a:buNone/>
                </a:pPr>
                <a:r>
                  <a:rPr kumimoji="0" lang="en-US" altLang="ko-KR" sz="1600" dirty="0">
                    <a:sym typeface="Symbol" panose="05050102010706020507" pitchFamily="18" charset="2"/>
                  </a:rPr>
                  <a:t>            Strengthening DP via Activation of D1 SPN </a:t>
                </a:r>
              </a:p>
              <a:p>
                <a:pPr>
                  <a:buNone/>
                </a:pPr>
                <a:r>
                  <a:rPr kumimoji="0" lang="en-US" altLang="ko-KR" sz="1600" dirty="0">
                    <a:sym typeface="Symbol" panose="05050102010706020507" pitchFamily="18" charset="2"/>
                  </a:rPr>
                  <a:t>            Weakening IP via Deactivation of D2 SPN &amp; STN or Ablation of STN</a:t>
                </a:r>
              </a:p>
              <a:p>
                <a:pPr>
                  <a:buNone/>
                </a:pPr>
                <a:r>
                  <a:rPr kumimoji="0" lang="en-US" altLang="ko-KR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            </a:t>
                </a:r>
                <a:r>
                  <a:rPr lang="en-US" altLang="ko-KR" sz="1600" dirty="0"/>
                  <a:t>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𝒞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0" lang="en-US" altLang="ko-KR" sz="1600" dirty="0">
                    <a:sym typeface="Symbol" panose="05050102010706020507" pitchFamily="18" charset="2"/>
                  </a:rPr>
                  <a:t> </a:t>
                </a:r>
                <a:r>
                  <a:rPr kumimoji="0" lang="en-US" altLang="ko-KR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 Harmony between DP &amp; IP is recovered</a:t>
                </a:r>
                <a:endParaRPr kumimoji="0" lang="en-US" altLang="ko-KR" sz="14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7" name="TextBox 15">
                <a:extLst>
                  <a:ext uri="{FF2B5EF4-FFF2-40B4-BE49-F238E27FC236}">
                    <a16:creationId xmlns:a16="http://schemas.microsoft.com/office/drawing/2014/main" id="{65BA4351-FBDD-7C00-4A33-F435765D5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" y="764704"/>
                <a:ext cx="8948738" cy="5607689"/>
              </a:xfrm>
              <a:prstGeom prst="rect">
                <a:avLst/>
              </a:prstGeom>
              <a:blipFill>
                <a:blip r:embed="rId3"/>
                <a:stretch>
                  <a:fillRect l="-613" t="-543" b="-4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C142FA6-7C80-BD96-E096-91D41A854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3" y="115888"/>
            <a:ext cx="14668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2200" b="1" dirty="0"/>
              <a:t>Summary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C2B8D458-45BA-B240-6D34-2684FBBC7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9025" y="6464300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dirty="0">
                <a:ea typeface="굴림" panose="020B0600000101010101" pitchFamily="50" charset="-127"/>
              </a:rPr>
              <a:t>9</a:t>
            </a:r>
            <a:endParaRPr lang="ko-KR" altLang="en-US" sz="1400" dirty="0">
              <a:ea typeface="굴림" panose="020B0600000101010101" pitchFamily="50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C12B22D-F2B5-CB2A-75E9-E4E8143E1CBF}"/>
              </a:ext>
            </a:extLst>
          </p:cNvPr>
          <p:cNvCxnSpPr/>
          <p:nvPr/>
        </p:nvCxnSpPr>
        <p:spPr>
          <a:xfrm>
            <a:off x="611188" y="650334"/>
            <a:ext cx="8532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765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15246</TotalTime>
  <Words>1420</Words>
  <Application>Microsoft Office PowerPoint</Application>
  <PresentationFormat>화면 슬라이드 쇼(4:3)</PresentationFormat>
  <Paragraphs>204</Paragraphs>
  <Slides>9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굴림</vt:lpstr>
      <vt:lpstr>맑은 고딕</vt:lpstr>
      <vt:lpstr>Arial</vt:lpstr>
      <vt:lpstr>Calibri</vt:lpstr>
      <vt:lpstr>Cambria Math</vt:lpstr>
      <vt:lpstr>Symbol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R&amp;D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임우창</cp:lastModifiedBy>
  <cp:revision>743</cp:revision>
  <dcterms:created xsi:type="dcterms:W3CDTF">2006-10-05T04:04:58Z</dcterms:created>
  <dcterms:modified xsi:type="dcterms:W3CDTF">2024-04-23T05:04:50Z</dcterms:modified>
</cp:coreProperties>
</file>