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8" r:id="rId3"/>
    <p:sldId id="297" r:id="rId4"/>
    <p:sldId id="295" r:id="rId5"/>
    <p:sldId id="296" r:id="rId6"/>
    <p:sldId id="300" r:id="rId7"/>
  </p:sldIdLst>
  <p:sldSz cx="9144000" cy="6858000" type="screen4x3"/>
  <p:notesSz cx="6858000" cy="91440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0736BA-48EC-43A7-B34A-62A6A6D45BF6}" v="319" dt="2020-10-28T03:58:38.8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2485" autoAdjust="0"/>
  </p:normalViewPr>
  <p:slideViewPr>
    <p:cSldViewPr>
      <p:cViewPr varScale="1">
        <p:scale>
          <a:sx n="102" d="100"/>
          <a:sy n="102" d="100"/>
        </p:scale>
        <p:origin x="187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임우창" userId="9a62f760-2f6e-4046-a551-4b43bd5261f8" providerId="ADAL" clId="{9F0736BA-48EC-43A7-B34A-62A6A6D45BF6}"/>
    <pc:docChg chg="custSel addSld delSld modSld">
      <pc:chgData name="임우창" userId="9a62f760-2f6e-4046-a551-4b43bd5261f8" providerId="ADAL" clId="{9F0736BA-48EC-43A7-B34A-62A6A6D45BF6}" dt="2020-10-28T04:00:04.492" v="1576" actId="1076"/>
      <pc:docMkLst>
        <pc:docMk/>
      </pc:docMkLst>
      <pc:sldChg chg="addSp delSp modSp mod">
        <pc:chgData name="임우창" userId="9a62f760-2f6e-4046-a551-4b43bd5261f8" providerId="ADAL" clId="{9F0736BA-48EC-43A7-B34A-62A6A6D45BF6}" dt="2020-10-28T03:53:16.592" v="1385" actId="20577"/>
        <pc:sldMkLst>
          <pc:docMk/>
          <pc:sldMk cId="0" sldId="256"/>
        </pc:sldMkLst>
        <pc:spChg chg="mod">
          <ac:chgData name="임우창" userId="9a62f760-2f6e-4046-a551-4b43bd5261f8" providerId="ADAL" clId="{9F0736BA-48EC-43A7-B34A-62A6A6D45BF6}" dt="2020-10-27T04:53:07.853" v="114" actId="6549"/>
          <ac:spMkLst>
            <pc:docMk/>
            <pc:sldMk cId="0" sldId="256"/>
            <ac:spMk id="7" creationId="{00000000-0000-0000-0000-000000000000}"/>
          </ac:spMkLst>
        </pc:spChg>
        <pc:spChg chg="mod">
          <ac:chgData name="임우창" userId="9a62f760-2f6e-4046-a551-4b43bd5261f8" providerId="ADAL" clId="{9F0736BA-48EC-43A7-B34A-62A6A6D45BF6}" dt="2020-10-28T03:53:16.592" v="1385" actId="20577"/>
          <ac:spMkLst>
            <pc:docMk/>
            <pc:sldMk cId="0" sldId="256"/>
            <ac:spMk id="10" creationId="{C226D0E0-8FB4-4F4A-AE60-745C3ED22070}"/>
          </ac:spMkLst>
        </pc:spChg>
        <pc:spChg chg="mod">
          <ac:chgData name="임우창" userId="9a62f760-2f6e-4046-a551-4b43bd5261f8" providerId="ADAL" clId="{9F0736BA-48EC-43A7-B34A-62A6A6D45BF6}" dt="2020-10-27T04:50:25.172" v="0"/>
          <ac:spMkLst>
            <pc:docMk/>
            <pc:sldMk cId="0" sldId="256"/>
            <ac:spMk id="3074" creationId="{00000000-0000-0000-0000-000000000000}"/>
          </ac:spMkLst>
        </pc:spChg>
        <pc:spChg chg="mod">
          <ac:chgData name="임우창" userId="9a62f760-2f6e-4046-a551-4b43bd5261f8" providerId="ADAL" clId="{9F0736BA-48EC-43A7-B34A-62A6A6D45BF6}" dt="2020-10-27T04:53:13.682" v="116" actId="1076"/>
          <ac:spMkLst>
            <pc:docMk/>
            <pc:sldMk cId="0" sldId="256"/>
            <ac:spMk id="3077" creationId="{00000000-0000-0000-0000-000000000000}"/>
          </ac:spMkLst>
        </pc:spChg>
        <pc:picChg chg="add mod">
          <ac:chgData name="임우창" userId="9a62f760-2f6e-4046-a551-4b43bd5261f8" providerId="ADAL" clId="{9F0736BA-48EC-43A7-B34A-62A6A6D45BF6}" dt="2020-10-27T04:53:10.526" v="115" actId="1076"/>
          <ac:picMkLst>
            <pc:docMk/>
            <pc:sldMk cId="0" sldId="256"/>
            <ac:picMk id="2" creationId="{A95C0BE7-CFA9-4709-9913-3CFDE729373F}"/>
          </ac:picMkLst>
        </pc:picChg>
        <pc:picChg chg="del">
          <ac:chgData name="임우창" userId="9a62f760-2f6e-4046-a551-4b43bd5261f8" providerId="ADAL" clId="{9F0736BA-48EC-43A7-B34A-62A6A6D45BF6}" dt="2020-10-27T04:51:02.491" v="1" actId="478"/>
          <ac:picMkLst>
            <pc:docMk/>
            <pc:sldMk cId="0" sldId="256"/>
            <ac:picMk id="3" creationId="{D5F2B7D6-7AA8-4F39-94B2-310DB9AC2469}"/>
          </ac:picMkLst>
        </pc:picChg>
      </pc:sldChg>
      <pc:sldChg chg="addSp delSp modSp mod">
        <pc:chgData name="임우창" userId="9a62f760-2f6e-4046-a551-4b43bd5261f8" providerId="ADAL" clId="{9F0736BA-48EC-43A7-B34A-62A6A6D45BF6}" dt="2020-10-27T04:57:16.158" v="373" actId="1076"/>
        <pc:sldMkLst>
          <pc:docMk/>
          <pc:sldMk cId="0" sldId="288"/>
        </pc:sldMkLst>
        <pc:spChg chg="del">
          <ac:chgData name="임우창" userId="9a62f760-2f6e-4046-a551-4b43bd5261f8" providerId="ADAL" clId="{9F0736BA-48EC-43A7-B34A-62A6A6D45BF6}" dt="2020-10-27T04:56:01.413" v="283" actId="478"/>
          <ac:spMkLst>
            <pc:docMk/>
            <pc:sldMk cId="0" sldId="288"/>
            <ac:spMk id="8" creationId="{1C534E85-A019-40F9-A7F5-B931C1B7E62B}"/>
          </ac:spMkLst>
        </pc:spChg>
        <pc:spChg chg="mod">
          <ac:chgData name="임우창" userId="9a62f760-2f6e-4046-a551-4b43bd5261f8" providerId="ADAL" clId="{9F0736BA-48EC-43A7-B34A-62A6A6D45BF6}" dt="2020-10-27T04:57:09.306" v="369" actId="20577"/>
          <ac:spMkLst>
            <pc:docMk/>
            <pc:sldMk cId="0" sldId="288"/>
            <ac:spMk id="10" creationId="{6CBB45A5-BCC3-4BAB-AC69-511F8AB4D9A0}"/>
          </ac:spMkLst>
        </pc:spChg>
        <pc:spChg chg="mod">
          <ac:chgData name="임우창" userId="9a62f760-2f6e-4046-a551-4b43bd5261f8" providerId="ADAL" clId="{9F0736BA-48EC-43A7-B34A-62A6A6D45BF6}" dt="2020-10-27T04:57:14.760" v="372" actId="1076"/>
          <ac:spMkLst>
            <pc:docMk/>
            <pc:sldMk cId="0" sldId="288"/>
            <ac:spMk id="13" creationId="{9322EE5F-BFD5-42F8-9025-56AFA46D9B4B}"/>
          </ac:spMkLst>
        </pc:spChg>
        <pc:spChg chg="mod">
          <ac:chgData name="임우창" userId="9a62f760-2f6e-4046-a551-4b43bd5261f8" providerId="ADAL" clId="{9F0736BA-48EC-43A7-B34A-62A6A6D45BF6}" dt="2020-10-27T04:53:37.096" v="135"/>
          <ac:spMkLst>
            <pc:docMk/>
            <pc:sldMk cId="0" sldId="288"/>
            <ac:spMk id="4098" creationId="{00000000-0000-0000-0000-000000000000}"/>
          </ac:spMkLst>
        </pc:spChg>
        <pc:spChg chg="del">
          <ac:chgData name="임우창" userId="9a62f760-2f6e-4046-a551-4b43bd5261f8" providerId="ADAL" clId="{9F0736BA-48EC-43A7-B34A-62A6A6D45BF6}" dt="2020-10-27T04:56:01.413" v="283" actId="478"/>
          <ac:spMkLst>
            <pc:docMk/>
            <pc:sldMk cId="0" sldId="288"/>
            <ac:spMk id="4102" creationId="{00000000-0000-0000-0000-000000000000}"/>
          </ac:spMkLst>
        </pc:spChg>
        <pc:grpChg chg="del">
          <ac:chgData name="임우창" userId="9a62f760-2f6e-4046-a551-4b43bd5261f8" providerId="ADAL" clId="{9F0736BA-48EC-43A7-B34A-62A6A6D45BF6}" dt="2020-10-27T04:53:38.151" v="136" actId="478"/>
          <ac:grpSpMkLst>
            <pc:docMk/>
            <pc:sldMk cId="0" sldId="288"/>
            <ac:grpSpMk id="4" creationId="{A2DF86AC-4EA7-4385-83E7-53C862D443AB}"/>
          </ac:grpSpMkLst>
        </pc:grpChg>
        <pc:picChg chg="del">
          <ac:chgData name="임우창" userId="9a62f760-2f6e-4046-a551-4b43bd5261f8" providerId="ADAL" clId="{9F0736BA-48EC-43A7-B34A-62A6A6D45BF6}" dt="2020-10-27T04:53:43.679" v="137" actId="478"/>
          <ac:picMkLst>
            <pc:docMk/>
            <pc:sldMk cId="0" sldId="288"/>
            <ac:picMk id="5" creationId="{0A4BCF6A-E7B5-4789-8E48-48EB3D9F40EB}"/>
          </ac:picMkLst>
        </pc:picChg>
        <pc:picChg chg="del">
          <ac:chgData name="임우창" userId="9a62f760-2f6e-4046-a551-4b43bd5261f8" providerId="ADAL" clId="{9F0736BA-48EC-43A7-B34A-62A6A6D45BF6}" dt="2020-10-27T04:53:43.679" v="137" actId="478"/>
          <ac:picMkLst>
            <pc:docMk/>
            <pc:sldMk cId="0" sldId="288"/>
            <ac:picMk id="6" creationId="{E79F08E3-B42C-4A51-AE52-5F83BB09D9D2}"/>
          </ac:picMkLst>
        </pc:picChg>
        <pc:picChg chg="add mod">
          <ac:chgData name="임우창" userId="9a62f760-2f6e-4046-a551-4b43bd5261f8" providerId="ADAL" clId="{9F0736BA-48EC-43A7-B34A-62A6A6D45BF6}" dt="2020-10-27T04:57:16.158" v="373" actId="1076"/>
          <ac:picMkLst>
            <pc:docMk/>
            <pc:sldMk cId="0" sldId="288"/>
            <ac:picMk id="7" creationId="{4116A48C-2DE5-41A1-A855-0763DC51A748}"/>
          </ac:picMkLst>
        </pc:picChg>
        <pc:picChg chg="add mod">
          <ac:chgData name="임우창" userId="9a62f760-2f6e-4046-a551-4b43bd5261f8" providerId="ADAL" clId="{9F0736BA-48EC-43A7-B34A-62A6A6D45BF6}" dt="2020-10-27T04:57:11.637" v="370" actId="1076"/>
          <ac:picMkLst>
            <pc:docMk/>
            <pc:sldMk cId="0" sldId="288"/>
            <ac:picMk id="9" creationId="{BE0F98E1-D0CB-4350-85BA-790090CCE893}"/>
          </ac:picMkLst>
        </pc:picChg>
        <pc:picChg chg="add mod">
          <ac:chgData name="임우창" userId="9a62f760-2f6e-4046-a551-4b43bd5261f8" providerId="ADAL" clId="{9F0736BA-48EC-43A7-B34A-62A6A6D45BF6}" dt="2020-10-27T04:57:12.860" v="371" actId="1076"/>
          <ac:picMkLst>
            <pc:docMk/>
            <pc:sldMk cId="0" sldId="288"/>
            <ac:picMk id="11" creationId="{F9CDE409-E0B2-46DC-8DAA-0A0B35001433}"/>
          </ac:picMkLst>
        </pc:picChg>
      </pc:sldChg>
      <pc:sldChg chg="addSp delSp modSp mod">
        <pc:chgData name="임우창" userId="9a62f760-2f6e-4046-a551-4b43bd5261f8" providerId="ADAL" clId="{9F0736BA-48EC-43A7-B34A-62A6A6D45BF6}" dt="2020-10-27T23:47:39.086" v="491" actId="1036"/>
        <pc:sldMkLst>
          <pc:docMk/>
          <pc:sldMk cId="705373669" sldId="289"/>
        </pc:sldMkLst>
        <pc:spChg chg="mod">
          <ac:chgData name="임우창" userId="9a62f760-2f6e-4046-a551-4b43bd5261f8" providerId="ADAL" clId="{9F0736BA-48EC-43A7-B34A-62A6A6D45BF6}" dt="2020-10-27T23:47:39.086" v="491" actId="1036"/>
          <ac:spMkLst>
            <pc:docMk/>
            <pc:sldMk cId="705373669" sldId="289"/>
            <ac:spMk id="30" creationId="{186E292E-F34F-428B-AD96-5C1052E8DFF6}"/>
          </ac:spMkLst>
        </pc:spChg>
        <pc:spChg chg="mod">
          <ac:chgData name="임우창" userId="9a62f760-2f6e-4046-a551-4b43bd5261f8" providerId="ADAL" clId="{9F0736BA-48EC-43A7-B34A-62A6A6D45BF6}" dt="2020-10-27T23:47:27.467" v="478" actId="1036"/>
          <ac:spMkLst>
            <pc:docMk/>
            <pc:sldMk cId="705373669" sldId="289"/>
            <ac:spMk id="43" creationId="{EE24DCD0-E1DB-4ACA-A096-DD0C0B84CF42}"/>
          </ac:spMkLst>
        </pc:spChg>
        <pc:spChg chg="mod">
          <ac:chgData name="임우창" userId="9a62f760-2f6e-4046-a551-4b43bd5261f8" providerId="ADAL" clId="{9F0736BA-48EC-43A7-B34A-62A6A6D45BF6}" dt="2020-10-27T23:47:21.685" v="475" actId="1036"/>
          <ac:spMkLst>
            <pc:docMk/>
            <pc:sldMk cId="705373669" sldId="289"/>
            <ac:spMk id="44" creationId="{B1E15796-345B-408A-9171-7FD98B62DA7C}"/>
          </ac:spMkLst>
        </pc:spChg>
        <pc:spChg chg="mod">
          <ac:chgData name="임우창" userId="9a62f760-2f6e-4046-a551-4b43bd5261f8" providerId="ADAL" clId="{9F0736BA-48EC-43A7-B34A-62A6A6D45BF6}" dt="2020-10-27T23:47:21.685" v="475" actId="1036"/>
          <ac:spMkLst>
            <pc:docMk/>
            <pc:sldMk cId="705373669" sldId="289"/>
            <ac:spMk id="46" creationId="{2D94772E-3E60-41A2-A2F8-1850273F6197}"/>
          </ac:spMkLst>
        </pc:spChg>
        <pc:spChg chg="mod">
          <ac:chgData name="임우창" userId="9a62f760-2f6e-4046-a551-4b43bd5261f8" providerId="ADAL" clId="{9F0736BA-48EC-43A7-B34A-62A6A6D45BF6}" dt="2020-10-27T23:47:16.021" v="466" actId="1036"/>
          <ac:spMkLst>
            <pc:docMk/>
            <pc:sldMk cId="705373669" sldId="289"/>
            <ac:spMk id="48" creationId="{96AABA62-6D4D-4DFE-9BF1-68BB7527478E}"/>
          </ac:spMkLst>
        </pc:spChg>
        <pc:spChg chg="mod">
          <ac:chgData name="임우창" userId="9a62f760-2f6e-4046-a551-4b43bd5261f8" providerId="ADAL" clId="{9F0736BA-48EC-43A7-B34A-62A6A6D45BF6}" dt="2020-10-27T23:47:11.788" v="463" actId="1035"/>
          <ac:spMkLst>
            <pc:docMk/>
            <pc:sldMk cId="705373669" sldId="289"/>
            <ac:spMk id="49" creationId="{600F48B6-CD20-42C2-9CB3-1B144839F0F2}"/>
          </ac:spMkLst>
        </pc:spChg>
        <pc:spChg chg="mod">
          <ac:chgData name="임우창" userId="9a62f760-2f6e-4046-a551-4b43bd5261f8" providerId="ADAL" clId="{9F0736BA-48EC-43A7-B34A-62A6A6D45BF6}" dt="2020-10-27T23:47:16.021" v="466" actId="1036"/>
          <ac:spMkLst>
            <pc:docMk/>
            <pc:sldMk cId="705373669" sldId="289"/>
            <ac:spMk id="51" creationId="{A1623A49-D259-4144-AB8F-9A81402A41A9}"/>
          </ac:spMkLst>
        </pc:spChg>
        <pc:spChg chg="mod">
          <ac:chgData name="임우창" userId="9a62f760-2f6e-4046-a551-4b43bd5261f8" providerId="ADAL" clId="{9F0736BA-48EC-43A7-B34A-62A6A6D45BF6}" dt="2020-10-27T23:47:11.788" v="463" actId="1035"/>
          <ac:spMkLst>
            <pc:docMk/>
            <pc:sldMk cId="705373669" sldId="289"/>
            <ac:spMk id="52" creationId="{86E20AFE-6162-438C-A4B7-EEAF4A4002A1}"/>
          </ac:spMkLst>
        </pc:spChg>
        <pc:picChg chg="add mod">
          <ac:chgData name="임우창" userId="9a62f760-2f6e-4046-a551-4b43bd5261f8" providerId="ADAL" clId="{9F0736BA-48EC-43A7-B34A-62A6A6D45BF6}" dt="2020-10-27T04:57:53.242" v="383" actId="1076"/>
          <ac:picMkLst>
            <pc:docMk/>
            <pc:sldMk cId="705373669" sldId="289"/>
            <ac:picMk id="2" creationId="{700D7D0C-40DC-478E-950C-CBB953D28272}"/>
          </ac:picMkLst>
        </pc:picChg>
        <pc:picChg chg="add mod">
          <ac:chgData name="임우창" userId="9a62f760-2f6e-4046-a551-4b43bd5261f8" providerId="ADAL" clId="{9F0736BA-48EC-43A7-B34A-62A6A6D45BF6}" dt="2020-10-27T04:57:50.187" v="382" actId="1076"/>
          <ac:picMkLst>
            <pc:docMk/>
            <pc:sldMk cId="705373669" sldId="289"/>
            <ac:picMk id="3" creationId="{2F1EBC27-C84F-4F40-9B48-941558571A7D}"/>
          </ac:picMkLst>
        </pc:picChg>
        <pc:picChg chg="add mod">
          <ac:chgData name="임우창" userId="9a62f760-2f6e-4046-a551-4b43bd5261f8" providerId="ADAL" clId="{9F0736BA-48EC-43A7-B34A-62A6A6D45BF6}" dt="2020-10-27T04:58:56.620" v="450" actId="1076"/>
          <ac:picMkLst>
            <pc:docMk/>
            <pc:sldMk cId="705373669" sldId="289"/>
            <ac:picMk id="4" creationId="{1017B16C-BDFA-4F99-ADD6-36D5C0EBE65D}"/>
          </ac:picMkLst>
        </pc:picChg>
        <pc:picChg chg="del">
          <ac:chgData name="임우창" userId="9a62f760-2f6e-4046-a551-4b43bd5261f8" providerId="ADAL" clId="{9F0736BA-48EC-43A7-B34A-62A6A6D45BF6}" dt="2020-10-27T04:57:21.975" v="374" actId="478"/>
          <ac:picMkLst>
            <pc:docMk/>
            <pc:sldMk cId="705373669" sldId="289"/>
            <ac:picMk id="6" creationId="{D3FA56BD-9036-44C0-B159-F73AB274E5A1}"/>
          </ac:picMkLst>
        </pc:picChg>
        <pc:picChg chg="del">
          <ac:chgData name="임우창" userId="9a62f760-2f6e-4046-a551-4b43bd5261f8" providerId="ADAL" clId="{9F0736BA-48EC-43A7-B34A-62A6A6D45BF6}" dt="2020-10-27T04:58:54.272" v="449" actId="478"/>
          <ac:picMkLst>
            <pc:docMk/>
            <pc:sldMk cId="705373669" sldId="289"/>
            <ac:picMk id="11" creationId="{C16FDD42-83A9-4825-9950-FC472CA27FB1}"/>
          </ac:picMkLst>
        </pc:picChg>
      </pc:sldChg>
      <pc:sldChg chg="addSp delSp modSp mod">
        <pc:chgData name="임우창" userId="9a62f760-2f6e-4046-a551-4b43bd5261f8" providerId="ADAL" clId="{9F0736BA-48EC-43A7-B34A-62A6A6D45BF6}" dt="2020-10-28T03:57:27.016" v="1563" actId="20577"/>
        <pc:sldMkLst>
          <pc:docMk/>
          <pc:sldMk cId="1873204603" sldId="293"/>
        </pc:sldMkLst>
        <pc:spChg chg="mod">
          <ac:chgData name="임우창" userId="9a62f760-2f6e-4046-a551-4b43bd5261f8" providerId="ADAL" clId="{9F0736BA-48EC-43A7-B34A-62A6A6D45BF6}" dt="2020-10-28T03:57:27.016" v="1563" actId="20577"/>
          <ac:spMkLst>
            <pc:docMk/>
            <pc:sldMk cId="1873204603" sldId="293"/>
            <ac:spMk id="12293" creationId="{00000000-0000-0000-0000-000000000000}"/>
          </ac:spMkLst>
        </pc:spChg>
        <pc:picChg chg="del">
          <ac:chgData name="임우창" userId="9a62f760-2f6e-4046-a551-4b43bd5261f8" providerId="ADAL" clId="{9F0736BA-48EC-43A7-B34A-62A6A6D45BF6}" dt="2020-10-28T03:51:43.039" v="1331" actId="478"/>
          <ac:picMkLst>
            <pc:docMk/>
            <pc:sldMk cId="1873204603" sldId="293"/>
            <ac:picMk id="2" creationId="{E13FF4E7-32F7-4848-99B6-DB47A4970095}"/>
          </ac:picMkLst>
        </pc:picChg>
        <pc:picChg chg="del">
          <ac:chgData name="임우창" userId="9a62f760-2f6e-4046-a551-4b43bd5261f8" providerId="ADAL" clId="{9F0736BA-48EC-43A7-B34A-62A6A6D45BF6}" dt="2020-10-28T03:51:43.039" v="1331" actId="478"/>
          <ac:picMkLst>
            <pc:docMk/>
            <pc:sldMk cId="1873204603" sldId="293"/>
            <ac:picMk id="3" creationId="{8829211D-5737-4CB8-B02D-E08DDBB2C95D}"/>
          </ac:picMkLst>
        </pc:picChg>
        <pc:picChg chg="add mod">
          <ac:chgData name="임우창" userId="9a62f760-2f6e-4046-a551-4b43bd5261f8" providerId="ADAL" clId="{9F0736BA-48EC-43A7-B34A-62A6A6D45BF6}" dt="2020-10-28T03:52:59.719" v="1378" actId="1076"/>
          <ac:picMkLst>
            <pc:docMk/>
            <pc:sldMk cId="1873204603" sldId="293"/>
            <ac:picMk id="4" creationId="{F25FA1FE-6E5C-4F80-B8C1-015C5C177DD4}"/>
          </ac:picMkLst>
        </pc:picChg>
        <pc:picChg chg="add mod">
          <ac:chgData name="임우창" userId="9a62f760-2f6e-4046-a551-4b43bd5261f8" providerId="ADAL" clId="{9F0736BA-48EC-43A7-B34A-62A6A6D45BF6}" dt="2020-10-28T03:52:59.719" v="1378" actId="1076"/>
          <ac:picMkLst>
            <pc:docMk/>
            <pc:sldMk cId="1873204603" sldId="293"/>
            <ac:picMk id="5" creationId="{383039B5-73B6-4EA1-BEAA-E431531203C1}"/>
          </ac:picMkLst>
        </pc:picChg>
      </pc:sldChg>
      <pc:sldChg chg="addSp delSp modSp mod">
        <pc:chgData name="임우창" userId="9a62f760-2f6e-4046-a551-4b43bd5261f8" providerId="ADAL" clId="{9F0736BA-48EC-43A7-B34A-62A6A6D45BF6}" dt="2020-10-28T04:00:04.492" v="1576" actId="1076"/>
        <pc:sldMkLst>
          <pc:docMk/>
          <pc:sldMk cId="1041709431" sldId="296"/>
        </pc:sldMkLst>
        <pc:spChg chg="del mod">
          <ac:chgData name="임우창" userId="9a62f760-2f6e-4046-a551-4b43bd5261f8" providerId="ADAL" clId="{9F0736BA-48EC-43A7-B34A-62A6A6D45BF6}" dt="2020-10-28T00:06:25.465" v="566" actId="478"/>
          <ac:spMkLst>
            <pc:docMk/>
            <pc:sldMk cId="1041709431" sldId="296"/>
            <ac:spMk id="11" creationId="{C8A39C98-E276-44B7-AAC0-64FBDFC8F552}"/>
          </ac:spMkLst>
        </pc:spChg>
        <pc:spChg chg="del mod">
          <ac:chgData name="임우창" userId="9a62f760-2f6e-4046-a551-4b43bd5261f8" providerId="ADAL" clId="{9F0736BA-48EC-43A7-B34A-62A6A6D45BF6}" dt="2020-10-28T00:07:02.192" v="572" actId="478"/>
          <ac:spMkLst>
            <pc:docMk/>
            <pc:sldMk cId="1041709431" sldId="296"/>
            <ac:spMk id="13" creationId="{AFFF1184-7E5C-4FB9-96B1-529B6718F186}"/>
          </ac:spMkLst>
        </pc:spChg>
        <pc:spChg chg="del">
          <ac:chgData name="임우창" userId="9a62f760-2f6e-4046-a551-4b43bd5261f8" providerId="ADAL" clId="{9F0736BA-48EC-43A7-B34A-62A6A6D45BF6}" dt="2020-10-28T00:04:06.992" v="510" actId="478"/>
          <ac:spMkLst>
            <pc:docMk/>
            <pc:sldMk cId="1041709431" sldId="296"/>
            <ac:spMk id="15" creationId="{898249CE-C29C-43FF-8B4C-D23FD34A29C0}"/>
          </ac:spMkLst>
        </pc:spChg>
        <pc:spChg chg="mod">
          <ac:chgData name="임우창" userId="9a62f760-2f6e-4046-a551-4b43bd5261f8" providerId="ADAL" clId="{9F0736BA-48EC-43A7-B34A-62A6A6D45BF6}" dt="2020-10-28T03:58:38.830" v="1570" actId="16959"/>
          <ac:spMkLst>
            <pc:docMk/>
            <pc:sldMk cId="1041709431" sldId="296"/>
            <ac:spMk id="7171" creationId="{00000000-0000-0000-0000-000000000000}"/>
          </ac:spMkLst>
        </pc:spChg>
        <pc:spChg chg="mod">
          <ac:chgData name="임우창" userId="9a62f760-2f6e-4046-a551-4b43bd5261f8" providerId="ADAL" clId="{9F0736BA-48EC-43A7-B34A-62A6A6D45BF6}" dt="2020-10-28T03:55:11.801" v="1498" actId="20577"/>
          <ac:spMkLst>
            <pc:docMk/>
            <pc:sldMk cId="1041709431" sldId="296"/>
            <ac:spMk id="7172" creationId="{00000000-0000-0000-0000-000000000000}"/>
          </ac:spMkLst>
        </pc:spChg>
        <pc:picChg chg="add mod">
          <ac:chgData name="임우창" userId="9a62f760-2f6e-4046-a551-4b43bd5261f8" providerId="ADAL" clId="{9F0736BA-48EC-43A7-B34A-62A6A6D45BF6}" dt="2020-10-28T00:16:02.319" v="575" actId="1076"/>
          <ac:picMkLst>
            <pc:docMk/>
            <pc:sldMk cId="1041709431" sldId="296"/>
            <ac:picMk id="2" creationId="{733C632F-AC69-4D6F-A4AC-4E88D9C81667}"/>
          </ac:picMkLst>
        </pc:picChg>
        <pc:picChg chg="add mod">
          <ac:chgData name="임우창" userId="9a62f760-2f6e-4046-a551-4b43bd5261f8" providerId="ADAL" clId="{9F0736BA-48EC-43A7-B34A-62A6A6D45BF6}" dt="2020-10-27T23:56:53.044" v="503" actId="1076"/>
          <ac:picMkLst>
            <pc:docMk/>
            <pc:sldMk cId="1041709431" sldId="296"/>
            <ac:picMk id="3" creationId="{8449714C-CB97-46F9-B59F-11ADC1AB2CF5}"/>
          </ac:picMkLst>
        </pc:picChg>
        <pc:picChg chg="del">
          <ac:chgData name="임우창" userId="9a62f760-2f6e-4046-a551-4b43bd5261f8" providerId="ADAL" clId="{9F0736BA-48EC-43A7-B34A-62A6A6D45BF6}" dt="2020-10-27T23:56:10.348" v="493" actId="478"/>
          <ac:picMkLst>
            <pc:docMk/>
            <pc:sldMk cId="1041709431" sldId="296"/>
            <ac:picMk id="4" creationId="{2D31396E-F30A-4439-9E9D-C76AD2E08F30}"/>
          </ac:picMkLst>
        </pc:picChg>
        <pc:picChg chg="del">
          <ac:chgData name="임우창" userId="9a62f760-2f6e-4046-a551-4b43bd5261f8" providerId="ADAL" clId="{9F0736BA-48EC-43A7-B34A-62A6A6D45BF6}" dt="2020-10-27T23:56:09.543" v="492" actId="478"/>
          <ac:picMkLst>
            <pc:docMk/>
            <pc:sldMk cId="1041709431" sldId="296"/>
            <ac:picMk id="6" creationId="{B743913F-DE40-45CD-B5CB-3BFD7BF853AB}"/>
          </ac:picMkLst>
        </pc:picChg>
        <pc:picChg chg="del">
          <ac:chgData name="임우창" userId="9a62f760-2f6e-4046-a551-4b43bd5261f8" providerId="ADAL" clId="{9F0736BA-48EC-43A7-B34A-62A6A6D45BF6}" dt="2020-10-27T23:56:11.300" v="494" actId="478"/>
          <ac:picMkLst>
            <pc:docMk/>
            <pc:sldMk cId="1041709431" sldId="296"/>
            <ac:picMk id="7" creationId="{0AECCF46-B136-43AA-A29E-F0E5B66884A7}"/>
          </ac:picMkLst>
        </pc:picChg>
        <pc:picChg chg="add del mod">
          <ac:chgData name="임우창" userId="9a62f760-2f6e-4046-a551-4b43bd5261f8" providerId="ADAL" clId="{9F0736BA-48EC-43A7-B34A-62A6A6D45BF6}" dt="2020-10-28T03:59:57.344" v="1571" actId="478"/>
          <ac:picMkLst>
            <pc:docMk/>
            <pc:sldMk cId="1041709431" sldId="296"/>
            <ac:picMk id="8" creationId="{F4E463BC-0EDE-4274-8DE0-A2DD59BC444B}"/>
          </ac:picMkLst>
        </pc:picChg>
        <pc:picChg chg="add mod">
          <ac:chgData name="임우창" userId="9a62f760-2f6e-4046-a551-4b43bd5261f8" providerId="ADAL" clId="{9F0736BA-48EC-43A7-B34A-62A6A6D45BF6}" dt="2020-10-28T00:16:31.647" v="607" actId="1076"/>
          <ac:picMkLst>
            <pc:docMk/>
            <pc:sldMk cId="1041709431" sldId="296"/>
            <ac:picMk id="9" creationId="{C8E56384-72A3-498D-9B24-59706578FAB3}"/>
          </ac:picMkLst>
        </pc:picChg>
        <pc:picChg chg="add mod">
          <ac:chgData name="임우창" userId="9a62f760-2f6e-4046-a551-4b43bd5261f8" providerId="ADAL" clId="{9F0736BA-48EC-43A7-B34A-62A6A6D45BF6}" dt="2020-10-28T04:00:04.492" v="1576" actId="1076"/>
          <ac:picMkLst>
            <pc:docMk/>
            <pc:sldMk cId="1041709431" sldId="296"/>
            <ac:picMk id="17" creationId="{E64FA642-6B16-4D91-A9EC-3E4D0B0E0EEB}"/>
          </ac:picMkLst>
        </pc:picChg>
      </pc:sldChg>
      <pc:sldChg chg="addSp delSp modSp mod">
        <pc:chgData name="임우창" userId="9a62f760-2f6e-4046-a551-4b43bd5261f8" providerId="ADAL" clId="{9F0736BA-48EC-43A7-B34A-62A6A6D45BF6}" dt="2020-10-28T03:55:16.640" v="1510" actId="20577"/>
        <pc:sldMkLst>
          <pc:docMk/>
          <pc:sldMk cId="1449279142" sldId="297"/>
        </pc:sldMkLst>
        <pc:spChg chg="del">
          <ac:chgData name="임우창" userId="9a62f760-2f6e-4046-a551-4b43bd5261f8" providerId="ADAL" clId="{9F0736BA-48EC-43A7-B34A-62A6A6D45BF6}" dt="2020-10-28T00:17:28.209" v="726" actId="478"/>
          <ac:spMkLst>
            <pc:docMk/>
            <pc:sldMk cId="1449279142" sldId="297"/>
            <ac:spMk id="14" creationId="{59CA5290-72BF-4A13-AA5E-EEAB2F4427A6}"/>
          </ac:spMkLst>
        </pc:spChg>
        <pc:spChg chg="mod">
          <ac:chgData name="임우창" userId="9a62f760-2f6e-4046-a551-4b43bd5261f8" providerId="ADAL" clId="{9F0736BA-48EC-43A7-B34A-62A6A6D45BF6}" dt="2020-10-28T03:55:16.640" v="1510" actId="20577"/>
          <ac:spMkLst>
            <pc:docMk/>
            <pc:sldMk cId="1449279142" sldId="297"/>
            <ac:spMk id="20" creationId="{00000000-0000-0000-0000-000000000000}"/>
          </ac:spMkLst>
        </pc:spChg>
        <pc:spChg chg="mod">
          <ac:chgData name="임우창" userId="9a62f760-2f6e-4046-a551-4b43bd5261f8" providerId="ADAL" clId="{9F0736BA-48EC-43A7-B34A-62A6A6D45BF6}" dt="2020-10-28T00:18:06.247" v="735" actId="6549"/>
          <ac:spMkLst>
            <pc:docMk/>
            <pc:sldMk cId="1449279142" sldId="297"/>
            <ac:spMk id="11270" creationId="{00000000-0000-0000-0000-000000000000}"/>
          </ac:spMkLst>
        </pc:spChg>
        <pc:picChg chg="del">
          <ac:chgData name="임우창" userId="9a62f760-2f6e-4046-a551-4b43bd5261f8" providerId="ADAL" clId="{9F0736BA-48EC-43A7-B34A-62A6A6D45BF6}" dt="2020-10-28T00:17:24.604" v="723" actId="478"/>
          <ac:picMkLst>
            <pc:docMk/>
            <pc:sldMk cId="1449279142" sldId="297"/>
            <ac:picMk id="2" creationId="{34CAC6BD-2B05-4D89-A1C2-94EE2F64321A}"/>
          </ac:picMkLst>
        </pc:picChg>
        <pc:picChg chg="del">
          <ac:chgData name="임우창" userId="9a62f760-2f6e-4046-a551-4b43bd5261f8" providerId="ADAL" clId="{9F0736BA-48EC-43A7-B34A-62A6A6D45BF6}" dt="2020-10-28T00:17:27.532" v="725" actId="478"/>
          <ac:picMkLst>
            <pc:docMk/>
            <pc:sldMk cId="1449279142" sldId="297"/>
            <ac:picMk id="3" creationId="{886DA03C-92D4-46ED-A399-A9BD0CD8FBFF}"/>
          </ac:picMkLst>
        </pc:picChg>
        <pc:picChg chg="add mod">
          <ac:chgData name="임우창" userId="9a62f760-2f6e-4046-a551-4b43bd5261f8" providerId="ADAL" clId="{9F0736BA-48EC-43A7-B34A-62A6A6D45BF6}" dt="2020-10-28T00:17:44.739" v="733" actId="1076"/>
          <ac:picMkLst>
            <pc:docMk/>
            <pc:sldMk cId="1449279142" sldId="297"/>
            <ac:picMk id="4" creationId="{FD5DC422-8BFA-4661-8AF9-F644A33C49AC}"/>
          </ac:picMkLst>
        </pc:picChg>
        <pc:picChg chg="add mod">
          <ac:chgData name="임우창" userId="9a62f760-2f6e-4046-a551-4b43bd5261f8" providerId="ADAL" clId="{9F0736BA-48EC-43A7-B34A-62A6A6D45BF6}" dt="2020-10-28T00:58:05.687" v="823" actId="1076"/>
          <ac:picMkLst>
            <pc:docMk/>
            <pc:sldMk cId="1449279142" sldId="297"/>
            <ac:picMk id="5" creationId="{A4DB5F18-DA32-4FB5-A21A-48A556DA58A1}"/>
          </ac:picMkLst>
        </pc:picChg>
        <pc:picChg chg="add mod">
          <ac:chgData name="임우창" userId="9a62f760-2f6e-4046-a551-4b43bd5261f8" providerId="ADAL" clId="{9F0736BA-48EC-43A7-B34A-62A6A6D45BF6}" dt="2020-10-28T00:58:05.687" v="823" actId="1076"/>
          <ac:picMkLst>
            <pc:docMk/>
            <pc:sldMk cId="1449279142" sldId="297"/>
            <ac:picMk id="6" creationId="{18B48DE7-1CD4-41CA-8040-DC654B3D0A08}"/>
          </ac:picMkLst>
        </pc:picChg>
        <pc:picChg chg="del">
          <ac:chgData name="임우창" userId="9a62f760-2f6e-4046-a551-4b43bd5261f8" providerId="ADAL" clId="{9F0736BA-48EC-43A7-B34A-62A6A6D45BF6}" dt="2020-10-28T00:17:29.307" v="727" actId="478"/>
          <ac:picMkLst>
            <pc:docMk/>
            <pc:sldMk cId="1449279142" sldId="297"/>
            <ac:picMk id="13" creationId="{ADE6B759-B5E7-46F6-A95F-229EB49E6CC7}"/>
          </ac:picMkLst>
        </pc:picChg>
      </pc:sldChg>
      <pc:sldChg chg="addSp delSp modSp mod">
        <pc:chgData name="임우창" userId="9a62f760-2f6e-4046-a551-4b43bd5261f8" providerId="ADAL" clId="{9F0736BA-48EC-43A7-B34A-62A6A6D45BF6}" dt="2020-10-28T01:43:05.363" v="1181" actId="5793"/>
        <pc:sldMkLst>
          <pc:docMk/>
          <pc:sldMk cId="1104172415" sldId="299"/>
        </pc:sldMkLst>
        <pc:spChg chg="mod">
          <ac:chgData name="임우창" userId="9a62f760-2f6e-4046-a551-4b43bd5261f8" providerId="ADAL" clId="{9F0736BA-48EC-43A7-B34A-62A6A6D45BF6}" dt="2020-10-28T01:43:05.363" v="1181" actId="5793"/>
          <ac:spMkLst>
            <pc:docMk/>
            <pc:sldMk cId="1104172415" sldId="299"/>
            <ac:spMk id="20" creationId="{00000000-0000-0000-0000-000000000000}"/>
          </ac:spMkLst>
        </pc:spChg>
        <pc:spChg chg="del">
          <ac:chgData name="임우창" userId="9a62f760-2f6e-4046-a551-4b43bd5261f8" providerId="ADAL" clId="{9F0736BA-48EC-43A7-B34A-62A6A6D45BF6}" dt="2020-10-28T01:39:09.694" v="938" actId="478"/>
          <ac:spMkLst>
            <pc:docMk/>
            <pc:sldMk cId="1104172415" sldId="299"/>
            <ac:spMk id="21" creationId="{00000000-0000-0000-0000-000000000000}"/>
          </ac:spMkLst>
        </pc:spChg>
        <pc:spChg chg="mod">
          <ac:chgData name="임우창" userId="9a62f760-2f6e-4046-a551-4b43bd5261f8" providerId="ADAL" clId="{9F0736BA-48EC-43A7-B34A-62A6A6D45BF6}" dt="2020-10-28T01:39:01.329" v="937" actId="255"/>
          <ac:spMkLst>
            <pc:docMk/>
            <pc:sldMk cId="1104172415" sldId="299"/>
            <ac:spMk id="11270" creationId="{00000000-0000-0000-0000-000000000000}"/>
          </ac:spMkLst>
        </pc:spChg>
        <pc:picChg chg="del">
          <ac:chgData name="임우창" userId="9a62f760-2f6e-4046-a551-4b43bd5261f8" providerId="ADAL" clId="{9F0736BA-48EC-43A7-B34A-62A6A6D45BF6}" dt="2020-10-28T01:39:09.694" v="938" actId="478"/>
          <ac:picMkLst>
            <pc:docMk/>
            <pc:sldMk cId="1104172415" sldId="299"/>
            <ac:picMk id="2" creationId="{5F5395B5-2A48-42CC-BBEA-78932EE48276}"/>
          </ac:picMkLst>
        </pc:picChg>
        <pc:picChg chg="del">
          <ac:chgData name="임우창" userId="9a62f760-2f6e-4046-a551-4b43bd5261f8" providerId="ADAL" clId="{9F0736BA-48EC-43A7-B34A-62A6A6D45BF6}" dt="2020-10-28T01:39:09.694" v="938" actId="478"/>
          <ac:picMkLst>
            <pc:docMk/>
            <pc:sldMk cId="1104172415" sldId="299"/>
            <ac:picMk id="3" creationId="{FADE9CDC-872D-451E-A633-B7A13CC310F5}"/>
          </ac:picMkLst>
        </pc:picChg>
        <pc:picChg chg="add mod">
          <ac:chgData name="임우창" userId="9a62f760-2f6e-4046-a551-4b43bd5261f8" providerId="ADAL" clId="{9F0736BA-48EC-43A7-B34A-62A6A6D45BF6}" dt="2020-10-28T01:41:59.939" v="1067" actId="14100"/>
          <ac:picMkLst>
            <pc:docMk/>
            <pc:sldMk cId="1104172415" sldId="299"/>
            <ac:picMk id="4" creationId="{DB4DF9F5-69F8-458B-B343-F5350E93AD15}"/>
          </ac:picMkLst>
        </pc:picChg>
        <pc:picChg chg="add mod">
          <ac:chgData name="임우창" userId="9a62f760-2f6e-4046-a551-4b43bd5261f8" providerId="ADAL" clId="{9F0736BA-48EC-43A7-B34A-62A6A6D45BF6}" dt="2020-10-28T01:42:54.126" v="1174" actId="1076"/>
          <ac:picMkLst>
            <pc:docMk/>
            <pc:sldMk cId="1104172415" sldId="299"/>
            <ac:picMk id="5" creationId="{8DDED8FA-4ACA-4733-BA6E-4B6909BEF335}"/>
          </ac:picMkLst>
        </pc:picChg>
        <pc:picChg chg="del">
          <ac:chgData name="임우창" userId="9a62f760-2f6e-4046-a551-4b43bd5261f8" providerId="ADAL" clId="{9F0736BA-48EC-43A7-B34A-62A6A6D45BF6}" dt="2020-10-28T01:39:09.694" v="938" actId="478"/>
          <ac:picMkLst>
            <pc:docMk/>
            <pc:sldMk cId="1104172415" sldId="299"/>
            <ac:picMk id="6" creationId="{956AA707-46A4-4E56-9B57-16D5AE04D69A}"/>
          </ac:picMkLst>
        </pc:picChg>
        <pc:picChg chg="add mod">
          <ac:chgData name="임우창" userId="9a62f760-2f6e-4046-a551-4b43bd5261f8" providerId="ADAL" clId="{9F0736BA-48EC-43A7-B34A-62A6A6D45BF6}" dt="2020-10-28T01:40:39.676" v="997" actId="1076"/>
          <ac:picMkLst>
            <pc:docMk/>
            <pc:sldMk cId="1104172415" sldId="299"/>
            <ac:picMk id="7" creationId="{3A1A4DDF-B340-41AD-A4FE-D4192CCCEEEC}"/>
          </ac:picMkLst>
        </pc:picChg>
      </pc:sldChg>
      <pc:sldChg chg="addSp delSp modSp mod">
        <pc:chgData name="임우창" userId="9a62f760-2f6e-4046-a551-4b43bd5261f8" providerId="ADAL" clId="{9F0736BA-48EC-43A7-B34A-62A6A6D45BF6}" dt="2020-10-28T01:45:12.639" v="1279" actId="20577"/>
        <pc:sldMkLst>
          <pc:docMk/>
          <pc:sldMk cId="4287845986" sldId="300"/>
        </pc:sldMkLst>
        <pc:spChg chg="del">
          <ac:chgData name="임우창" userId="9a62f760-2f6e-4046-a551-4b43bd5261f8" providerId="ADAL" clId="{9F0736BA-48EC-43A7-B34A-62A6A6D45BF6}" dt="2020-10-28T01:43:16.640" v="1183" actId="478"/>
          <ac:spMkLst>
            <pc:docMk/>
            <pc:sldMk cId="4287845986" sldId="300"/>
            <ac:spMk id="13" creationId="{792154D6-D213-4CEB-BE26-FE1AC14BD2FC}"/>
          </ac:spMkLst>
        </pc:spChg>
        <pc:spChg chg="mod">
          <ac:chgData name="임우창" userId="9a62f760-2f6e-4046-a551-4b43bd5261f8" providerId="ADAL" clId="{9F0736BA-48EC-43A7-B34A-62A6A6D45BF6}" dt="2020-10-28T01:45:12.639" v="1279" actId="20577"/>
          <ac:spMkLst>
            <pc:docMk/>
            <pc:sldMk cId="4287845986" sldId="300"/>
            <ac:spMk id="20" creationId="{00000000-0000-0000-0000-000000000000}"/>
          </ac:spMkLst>
        </pc:spChg>
        <pc:picChg chg="add mod">
          <ac:chgData name="임우창" userId="9a62f760-2f6e-4046-a551-4b43bd5261f8" providerId="ADAL" clId="{9F0736BA-48EC-43A7-B34A-62A6A6D45BF6}" dt="2020-10-28T01:43:59.082" v="1194" actId="1076"/>
          <ac:picMkLst>
            <pc:docMk/>
            <pc:sldMk cId="4287845986" sldId="300"/>
            <ac:picMk id="2" creationId="{061E0243-ADE7-434C-B562-8883052D85F7}"/>
          </ac:picMkLst>
        </pc:picChg>
        <pc:picChg chg="add mod">
          <ac:chgData name="임우창" userId="9a62f760-2f6e-4046-a551-4b43bd5261f8" providerId="ADAL" clId="{9F0736BA-48EC-43A7-B34A-62A6A6D45BF6}" dt="2020-10-28T01:44:39.507" v="1257" actId="1076"/>
          <ac:picMkLst>
            <pc:docMk/>
            <pc:sldMk cId="4287845986" sldId="300"/>
            <ac:picMk id="3" creationId="{FF9A9C1B-A100-4A30-ADCA-4F8D284B4891}"/>
          </ac:picMkLst>
        </pc:picChg>
        <pc:picChg chg="del">
          <ac:chgData name="임우창" userId="9a62f760-2f6e-4046-a551-4b43bd5261f8" providerId="ADAL" clId="{9F0736BA-48EC-43A7-B34A-62A6A6D45BF6}" dt="2020-10-28T01:43:15.730" v="1182" actId="478"/>
          <ac:picMkLst>
            <pc:docMk/>
            <pc:sldMk cId="4287845986" sldId="300"/>
            <ac:picMk id="4" creationId="{D52CD736-CC7B-4216-B012-9649E476E179}"/>
          </ac:picMkLst>
        </pc:picChg>
        <pc:picChg chg="del">
          <ac:chgData name="임우창" userId="9a62f760-2f6e-4046-a551-4b43bd5261f8" providerId="ADAL" clId="{9F0736BA-48EC-43A7-B34A-62A6A6D45BF6}" dt="2020-10-28T01:43:18.521" v="1184" actId="478"/>
          <ac:picMkLst>
            <pc:docMk/>
            <pc:sldMk cId="4287845986" sldId="300"/>
            <ac:picMk id="5" creationId="{33B6C865-D3F2-49FD-97C2-6068C7A77878}"/>
          </ac:picMkLst>
        </pc:picChg>
        <pc:picChg chg="del">
          <ac:chgData name="임우창" userId="9a62f760-2f6e-4046-a551-4b43bd5261f8" providerId="ADAL" clId="{9F0736BA-48EC-43A7-B34A-62A6A6D45BF6}" dt="2020-10-28T01:43:19.049" v="1185" actId="478"/>
          <ac:picMkLst>
            <pc:docMk/>
            <pc:sldMk cId="4287845986" sldId="300"/>
            <ac:picMk id="7" creationId="{B0E88029-C8C4-4EE5-A659-429DF0B0FD60}"/>
          </ac:picMkLst>
        </pc:picChg>
      </pc:sldChg>
      <pc:sldChg chg="new del">
        <pc:chgData name="임우창" userId="9a62f760-2f6e-4046-a551-4b43bd5261f8" providerId="ADAL" clId="{9F0736BA-48EC-43A7-B34A-62A6A6D45BF6}" dt="2020-10-27T04:53:51.839" v="140" actId="2696"/>
        <pc:sldMkLst>
          <pc:docMk/>
          <pc:sldMk cId="2238519815" sldId="301"/>
        </pc:sldMkLst>
      </pc:sldChg>
      <pc:sldChg chg="addSp delSp modSp add mod">
        <pc:chgData name="임우창" userId="9a62f760-2f6e-4046-a551-4b43bd5261f8" providerId="ADAL" clId="{9F0736BA-48EC-43A7-B34A-62A6A6D45BF6}" dt="2020-10-28T01:00:38.016" v="935" actId="20577"/>
        <pc:sldMkLst>
          <pc:docMk/>
          <pc:sldMk cId="3066439532" sldId="301"/>
        </pc:sldMkLst>
        <pc:spChg chg="del">
          <ac:chgData name="임우창" userId="9a62f760-2f6e-4046-a551-4b43bd5261f8" providerId="ADAL" clId="{9F0736BA-48EC-43A7-B34A-62A6A6D45BF6}" dt="2020-10-28T00:58:50.952" v="873" actId="478"/>
          <ac:spMkLst>
            <pc:docMk/>
            <pc:sldMk cId="3066439532" sldId="301"/>
            <ac:spMk id="14" creationId="{59CA5290-72BF-4A13-AA5E-EEAB2F4427A6}"/>
          </ac:spMkLst>
        </pc:spChg>
        <pc:spChg chg="mod">
          <ac:chgData name="임우창" userId="9a62f760-2f6e-4046-a551-4b43bd5261f8" providerId="ADAL" clId="{9F0736BA-48EC-43A7-B34A-62A6A6D45BF6}" dt="2020-10-28T01:00:38.016" v="935" actId="20577"/>
          <ac:spMkLst>
            <pc:docMk/>
            <pc:sldMk cId="3066439532" sldId="301"/>
            <ac:spMk id="20" creationId="{00000000-0000-0000-0000-000000000000}"/>
          </ac:spMkLst>
        </pc:spChg>
        <pc:spChg chg="mod">
          <ac:chgData name="임우창" userId="9a62f760-2f6e-4046-a551-4b43bd5261f8" providerId="ADAL" clId="{9F0736BA-48EC-43A7-B34A-62A6A6D45BF6}" dt="2020-10-28T00:59:11.369" v="875" actId="255"/>
          <ac:spMkLst>
            <pc:docMk/>
            <pc:sldMk cId="3066439532" sldId="301"/>
            <ac:spMk id="11270" creationId="{00000000-0000-0000-0000-000000000000}"/>
          </ac:spMkLst>
        </pc:spChg>
        <pc:picChg chg="del">
          <ac:chgData name="임우창" userId="9a62f760-2f6e-4046-a551-4b43bd5261f8" providerId="ADAL" clId="{9F0736BA-48EC-43A7-B34A-62A6A6D45BF6}" dt="2020-10-28T00:58:47.489" v="870" actId="478"/>
          <ac:picMkLst>
            <pc:docMk/>
            <pc:sldMk cId="3066439532" sldId="301"/>
            <ac:picMk id="2" creationId="{34CAC6BD-2B05-4D89-A1C2-94EE2F64321A}"/>
          </ac:picMkLst>
        </pc:picChg>
        <pc:picChg chg="del">
          <ac:chgData name="임우창" userId="9a62f760-2f6e-4046-a551-4b43bd5261f8" providerId="ADAL" clId="{9F0736BA-48EC-43A7-B34A-62A6A6D45BF6}" dt="2020-10-28T00:58:50.337" v="872" actId="478"/>
          <ac:picMkLst>
            <pc:docMk/>
            <pc:sldMk cId="3066439532" sldId="301"/>
            <ac:picMk id="3" creationId="{886DA03C-92D4-46ED-A399-A9BD0CD8FBFF}"/>
          </ac:picMkLst>
        </pc:picChg>
        <pc:picChg chg="add mod">
          <ac:chgData name="임우창" userId="9a62f760-2f6e-4046-a551-4b43bd5261f8" providerId="ADAL" clId="{9F0736BA-48EC-43A7-B34A-62A6A6D45BF6}" dt="2020-10-28T01:00:13.908" v="896" actId="1076"/>
          <ac:picMkLst>
            <pc:docMk/>
            <pc:sldMk cId="3066439532" sldId="301"/>
            <ac:picMk id="4" creationId="{411D3EDF-CE49-44FA-B5FF-E73F8FE773BB}"/>
          </ac:picMkLst>
        </pc:picChg>
        <pc:picChg chg="del">
          <ac:chgData name="임우창" userId="9a62f760-2f6e-4046-a551-4b43bd5261f8" providerId="ADAL" clId="{9F0736BA-48EC-43A7-B34A-62A6A6D45BF6}" dt="2020-10-28T00:59:16.705" v="876" actId="478"/>
          <ac:picMkLst>
            <pc:docMk/>
            <pc:sldMk cId="3066439532" sldId="301"/>
            <ac:picMk id="13" creationId="{ADE6B759-B5E7-46F6-A95F-229EB49E6CC7}"/>
          </ac:picMkLst>
        </pc:picChg>
      </pc:sldChg>
    </pc:docChg>
  </pc:docChgLst>
  <pc:docChgLst>
    <pc:chgData name="임우창" userId="9a62f760-2f6e-4046-a551-4b43bd5261f8" providerId="ADAL" clId="{B77FDE04-627B-4E91-8271-769EEC3F1004}"/>
    <pc:docChg chg="modSld">
      <pc:chgData name="임우창" userId="9a62f760-2f6e-4046-a551-4b43bd5261f8" providerId="ADAL" clId="{B77FDE04-627B-4E91-8271-769EEC3F1004}" dt="2020-09-21T07:28:37.524" v="1" actId="1076"/>
      <pc:docMkLst>
        <pc:docMk/>
      </pc:docMkLst>
      <pc:sldChg chg="modSp">
        <pc:chgData name="임우창" userId="9a62f760-2f6e-4046-a551-4b43bd5261f8" providerId="ADAL" clId="{B77FDE04-627B-4E91-8271-769EEC3F1004}" dt="2020-09-21T07:28:37.524" v="1" actId="1076"/>
        <pc:sldMkLst>
          <pc:docMk/>
          <pc:sldMk cId="0" sldId="256"/>
        </pc:sldMkLst>
        <pc:spChg chg="mod">
          <ac:chgData name="임우창" userId="9a62f760-2f6e-4046-a551-4b43bd5261f8" providerId="ADAL" clId="{B77FDE04-627B-4E91-8271-769EEC3F1004}" dt="2020-09-21T07:28:37.524" v="1" actId="1076"/>
          <ac:spMkLst>
            <pc:docMk/>
            <pc:sldMk cId="0" sldId="256"/>
            <ac:spMk id="307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714B289-F87F-44F2-9EE2-DD52781911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8433D29-5E2A-40C2-8469-A74AD2C5221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A89ECDA-A462-4AC3-BF67-6B4A21F50CDA}" type="datetimeFigureOut">
              <a:rPr lang="en-US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4" name="슬라이드 이미지 개체 틀 3">
            <a:extLst>
              <a:ext uri="{FF2B5EF4-FFF2-40B4-BE49-F238E27FC236}">
                <a16:creationId xmlns:a16="http://schemas.microsoft.com/office/drawing/2014/main" id="{BB1A062F-89E5-46CF-A122-F13860C9236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슬라이드 노트 개체 틀 4">
            <a:extLst>
              <a:ext uri="{FF2B5EF4-FFF2-40B4-BE49-F238E27FC236}">
                <a16:creationId xmlns:a16="http://schemas.microsoft.com/office/drawing/2014/main" id="{FC88A974-41D6-438D-8835-52A79F9311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noProof="0"/>
              <a:t>마스터 텍스트 스타일 편집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  <a:endParaRPr lang="en-US" noProof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0356AEB-175B-4988-A803-35F7DF3F96D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3EFBF7D-97A1-4EDE-8E41-7DFC118045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5BC57E2-1991-4ED7-B604-B53F809BC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145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BC57E2-1991-4ED7-B604-B53F809BC62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20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BC57E2-1991-4ED7-B604-B53F809BC62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55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7520D6-5D3B-4BA7-8D54-6BC370DF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01AA1-8A48-480C-86B8-F0F4F18A14EE}" type="datetimeFigureOut">
              <a:rPr lang="ko-KR" altLang="en-US"/>
              <a:pPr>
                <a:defRPr/>
              </a:pPr>
              <a:t>2023-10-24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503536B-F56C-4085-AA69-CDCA5EE5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7F7F12F-2B79-4763-AE3F-BF76DC4D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939F5-AFB7-4AB5-B2DB-7BE6473A773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6209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7520D6-5D3B-4BA7-8D54-6BC370DF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49C9E-14B4-4469-8B16-3EBB4393687A}" type="datetimeFigureOut">
              <a:rPr lang="ko-KR" altLang="en-US"/>
              <a:pPr>
                <a:defRPr/>
              </a:pPr>
              <a:t>2023-10-24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503536B-F56C-4085-AA69-CDCA5EE5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7F7F12F-2B79-4763-AE3F-BF76DC4D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41A32-09EB-486B-99C3-3BE0F2B9B81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9867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7520D6-5D3B-4BA7-8D54-6BC370DF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1DFF1-7E37-4317-8892-C4769D884FC6}" type="datetimeFigureOut">
              <a:rPr lang="ko-KR" altLang="en-US"/>
              <a:pPr>
                <a:defRPr/>
              </a:pPr>
              <a:t>2023-10-24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503536B-F56C-4085-AA69-CDCA5EE5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7F7F12F-2B79-4763-AE3F-BF76DC4D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4D02-B0C1-45D5-B995-E4312B230DB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440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7520D6-5D3B-4BA7-8D54-6BC370DF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87228-F53B-4EC7-9DEC-CE1C19E84704}" type="datetimeFigureOut">
              <a:rPr lang="ko-KR" altLang="en-US"/>
              <a:pPr>
                <a:defRPr/>
              </a:pPr>
              <a:t>2023-10-24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503536B-F56C-4085-AA69-CDCA5EE5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7F7F12F-2B79-4763-AE3F-BF76DC4D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8B663-FDD2-4041-B334-FBFD19399B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370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7520D6-5D3B-4BA7-8D54-6BC370DF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0D85D-1CFD-45BC-A7A5-2A02AFECA23E}" type="datetimeFigureOut">
              <a:rPr lang="ko-KR" altLang="en-US"/>
              <a:pPr>
                <a:defRPr/>
              </a:pPr>
              <a:t>2023-10-24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503536B-F56C-4085-AA69-CDCA5EE5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7F7F12F-2B79-4763-AE3F-BF76DC4D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E26CF-5360-4D40-87B9-E293FAFAC3C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404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647520D6-5D3B-4BA7-8D54-6BC370DF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E2D70-E5FB-4E12-B8F8-C31654CA1F0B}" type="datetimeFigureOut">
              <a:rPr lang="ko-KR" altLang="en-US"/>
              <a:pPr>
                <a:defRPr/>
              </a:pPr>
              <a:t>2023-10-24</a:t>
            </a:fld>
            <a:endParaRPr lang="ko-KR" altLang="en-US"/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6503536B-F56C-4085-AA69-CDCA5EE5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27F7F12F-2B79-4763-AE3F-BF76DC4D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BA7FF-B1CC-49BD-9AA0-1113356FF53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9559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>
            <a:extLst>
              <a:ext uri="{FF2B5EF4-FFF2-40B4-BE49-F238E27FC236}">
                <a16:creationId xmlns:a16="http://schemas.microsoft.com/office/drawing/2014/main" id="{647520D6-5D3B-4BA7-8D54-6BC370DF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376AD-D1A2-45DC-8001-CE2E564DA322}" type="datetimeFigureOut">
              <a:rPr lang="ko-KR" altLang="en-US"/>
              <a:pPr>
                <a:defRPr/>
              </a:pPr>
              <a:t>2023-10-24</a:t>
            </a:fld>
            <a:endParaRPr lang="ko-KR" altLang="en-US"/>
          </a:p>
        </p:txBody>
      </p:sp>
      <p:sp>
        <p:nvSpPr>
          <p:cNvPr id="8" name="바닥글 개체 틀 4">
            <a:extLst>
              <a:ext uri="{FF2B5EF4-FFF2-40B4-BE49-F238E27FC236}">
                <a16:creationId xmlns:a16="http://schemas.microsoft.com/office/drawing/2014/main" id="{6503536B-F56C-4085-AA69-CDCA5EE5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>
            <a:extLst>
              <a:ext uri="{FF2B5EF4-FFF2-40B4-BE49-F238E27FC236}">
                <a16:creationId xmlns:a16="http://schemas.microsoft.com/office/drawing/2014/main" id="{27F7F12F-2B79-4763-AE3F-BF76DC4D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83D71-16D9-4E26-936C-8F844789280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932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>
            <a:extLst>
              <a:ext uri="{FF2B5EF4-FFF2-40B4-BE49-F238E27FC236}">
                <a16:creationId xmlns:a16="http://schemas.microsoft.com/office/drawing/2014/main" id="{647520D6-5D3B-4BA7-8D54-6BC370DF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868B8-E793-4276-BA63-26BE4E44921C}" type="datetimeFigureOut">
              <a:rPr lang="ko-KR" altLang="en-US"/>
              <a:pPr>
                <a:defRPr/>
              </a:pPr>
              <a:t>2023-10-24</a:t>
            </a:fld>
            <a:endParaRPr lang="ko-KR" altLang="en-US"/>
          </a:p>
        </p:txBody>
      </p:sp>
      <p:sp>
        <p:nvSpPr>
          <p:cNvPr id="4" name="바닥글 개체 틀 4">
            <a:extLst>
              <a:ext uri="{FF2B5EF4-FFF2-40B4-BE49-F238E27FC236}">
                <a16:creationId xmlns:a16="http://schemas.microsoft.com/office/drawing/2014/main" id="{6503536B-F56C-4085-AA69-CDCA5EE5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>
            <a:extLst>
              <a:ext uri="{FF2B5EF4-FFF2-40B4-BE49-F238E27FC236}">
                <a16:creationId xmlns:a16="http://schemas.microsoft.com/office/drawing/2014/main" id="{27F7F12F-2B79-4763-AE3F-BF76DC4D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269F9-CD0C-41EE-AA6D-2E32A04D6F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971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>
            <a:extLst>
              <a:ext uri="{FF2B5EF4-FFF2-40B4-BE49-F238E27FC236}">
                <a16:creationId xmlns:a16="http://schemas.microsoft.com/office/drawing/2014/main" id="{647520D6-5D3B-4BA7-8D54-6BC370DF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3F24A-7A10-4397-9C0A-6315F765D897}" type="datetimeFigureOut">
              <a:rPr lang="ko-KR" altLang="en-US"/>
              <a:pPr>
                <a:defRPr/>
              </a:pPr>
              <a:t>2023-10-24</a:t>
            </a:fld>
            <a:endParaRPr lang="ko-KR" altLang="en-US"/>
          </a:p>
        </p:txBody>
      </p:sp>
      <p:sp>
        <p:nvSpPr>
          <p:cNvPr id="3" name="바닥글 개체 틀 4">
            <a:extLst>
              <a:ext uri="{FF2B5EF4-FFF2-40B4-BE49-F238E27FC236}">
                <a16:creationId xmlns:a16="http://schemas.microsoft.com/office/drawing/2014/main" id="{6503536B-F56C-4085-AA69-CDCA5EE5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>
            <a:extLst>
              <a:ext uri="{FF2B5EF4-FFF2-40B4-BE49-F238E27FC236}">
                <a16:creationId xmlns:a16="http://schemas.microsoft.com/office/drawing/2014/main" id="{27F7F12F-2B79-4763-AE3F-BF76DC4D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614DB-E5EB-459C-8AEC-DF006740AFE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4720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647520D6-5D3B-4BA7-8D54-6BC370DF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73383-BADD-4560-9683-A02F3F9429BD}" type="datetimeFigureOut">
              <a:rPr lang="ko-KR" altLang="en-US"/>
              <a:pPr>
                <a:defRPr/>
              </a:pPr>
              <a:t>2023-10-24</a:t>
            </a:fld>
            <a:endParaRPr lang="ko-KR" altLang="en-US"/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6503536B-F56C-4085-AA69-CDCA5EE5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27F7F12F-2B79-4763-AE3F-BF76DC4D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20E74-6893-41C6-B763-F9D1763063D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897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647520D6-5D3B-4BA7-8D54-6BC370DF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1D596-4C46-44C7-838F-C54FCE31D23C}" type="datetimeFigureOut">
              <a:rPr lang="ko-KR" altLang="en-US"/>
              <a:pPr>
                <a:defRPr/>
              </a:pPr>
              <a:t>2023-10-24</a:t>
            </a:fld>
            <a:endParaRPr lang="ko-KR" altLang="en-US"/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6503536B-F56C-4085-AA69-CDCA5EE5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27F7F12F-2B79-4763-AE3F-BF76DC4D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A94B4-F6D4-40C5-B64F-B8E5CB642FD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685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9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7520D6-5D3B-4BA7-8D54-6BC370DFCC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23B2C50-C1D5-4A55-A041-1C1F33134B8C}" type="datetimeFigureOut">
              <a:rPr lang="ko-KR" altLang="en-US"/>
              <a:pPr>
                <a:defRPr/>
              </a:pPr>
              <a:t>2023-10-24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503536B-F56C-4085-AA69-CDCA5EE52C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7F7F12F-2B79-4763-AE3F-BF76DC4DAC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>
                <a:solidFill>
                  <a:srgbClr val="898989"/>
                </a:solidFill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63FA27EB-5D7B-43FA-934A-6F677FA4F7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-36511" y="139279"/>
            <a:ext cx="918051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ko-KR" sz="2200" b="1" dirty="0"/>
              <a:t>Effect of Adult-Born Immature Granule Cells on Pattern Separation in A Biological Network of The Hippocampal Dentate Gyrus</a:t>
            </a: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4140200" y="1208931"/>
            <a:ext cx="48926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 b="1" dirty="0"/>
              <a:t>S.-Y. Kim and W. Lim</a:t>
            </a:r>
          </a:p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 b="1" dirty="0"/>
              <a:t>Institute for Computational Neuroscience</a:t>
            </a:r>
          </a:p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 b="1" dirty="0"/>
              <a:t>Daegu National University of Education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endParaRPr lang="en-US" altLang="en-US" sz="1800">
              <a:ea typeface="굴림" panose="020B0600000101010101" pitchFamily="50" charset="-127"/>
            </a:endParaRPr>
          </a:p>
        </p:txBody>
      </p:sp>
      <p:sp>
        <p:nvSpPr>
          <p:cNvPr id="3077" name="TextBox 15"/>
          <p:cNvSpPr txBox="1">
            <a:spLocks noChangeArrowheads="1"/>
          </p:cNvSpPr>
          <p:nvPr/>
        </p:nvSpPr>
        <p:spPr bwMode="auto">
          <a:xfrm>
            <a:off x="35495" y="2165375"/>
            <a:ext cx="9108505" cy="5102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244850"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32448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defTabSz="324485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defTabSz="324485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defTabSz="324485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defTabSz="32448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defTabSz="32448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defTabSz="32448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defTabSz="32448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800" b="1" dirty="0">
                <a:ea typeface="굴림" panose="020B0600000101010101" pitchFamily="50" charset="-127"/>
              </a:rPr>
              <a:t> </a:t>
            </a:r>
            <a:r>
              <a:rPr kumimoji="0" lang="en-US" altLang="ko-KR" sz="1800" b="1" dirty="0">
                <a:ea typeface="굴림" panose="020B0600000101010101" pitchFamily="50" charset="-127"/>
                <a:sym typeface="Symbol" panose="05050102010706020507" pitchFamily="18" charset="2"/>
              </a:rPr>
              <a:t> </a:t>
            </a:r>
            <a:r>
              <a:rPr kumimoji="0" lang="en-US" altLang="ko-KR" sz="1800" b="1" dirty="0">
                <a:ea typeface="굴림" panose="020B0600000101010101" pitchFamily="50" charset="-127"/>
                <a:sym typeface="Symbol"/>
              </a:rPr>
              <a:t>Hippocampus</a:t>
            </a:r>
            <a:endParaRPr kumimoji="0" lang="en-US" altLang="ko-KR" sz="1800" b="1" dirty="0"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>
              <a:buNone/>
            </a:pPr>
            <a:r>
              <a:rPr kumimoji="0" lang="en-US" altLang="ko-KR" sz="1600" dirty="0">
                <a:ea typeface="굴림" panose="020B0600000101010101" pitchFamily="50" charset="-127"/>
                <a:sym typeface="Symbol" panose="05050102010706020507" pitchFamily="18" charset="2"/>
              </a:rPr>
              <a:t>    - Consisting of the dentate gyrus (DG) and the areas CA3 and CA1</a:t>
            </a:r>
          </a:p>
          <a:p>
            <a:pPr>
              <a:buNone/>
            </a:pPr>
            <a:r>
              <a:rPr kumimoji="0" lang="en-US" altLang="ko-KR" sz="1600" dirty="0">
                <a:ea typeface="굴림" panose="020B0600000101010101" pitchFamily="50" charset="-127"/>
                <a:sym typeface="Symbol" panose="05050102010706020507" pitchFamily="18" charset="2"/>
              </a:rPr>
              <a:t>    - Play a key role in memory formation, storage, and retrieval</a:t>
            </a:r>
          </a:p>
          <a:p>
            <a:pPr latinLnBrk="0">
              <a:spcBef>
                <a:spcPct val="0"/>
              </a:spcBef>
              <a:buFontTx/>
              <a:buNone/>
            </a:pPr>
            <a:endParaRPr kumimoji="0" lang="en-US" altLang="ko-KR" sz="1000" b="1" dirty="0">
              <a:ea typeface="굴림" panose="020B0600000101010101" pitchFamily="50" charset="-127"/>
            </a:endParaRPr>
          </a:p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800" b="1" dirty="0">
                <a:ea typeface="굴림" panose="020B0600000101010101" pitchFamily="50" charset="-127"/>
              </a:rPr>
              <a:t> </a:t>
            </a:r>
            <a:r>
              <a:rPr kumimoji="0" lang="en-US" altLang="ko-KR" sz="1800" b="1" dirty="0">
                <a:ea typeface="굴림" panose="020B0600000101010101" pitchFamily="50" charset="-127"/>
                <a:sym typeface="Symbol" panose="05050102010706020507" pitchFamily="18" charset="2"/>
              </a:rPr>
              <a:t> </a:t>
            </a:r>
            <a:r>
              <a:rPr kumimoji="0" lang="en-US" altLang="ko-KR" sz="1800" b="1" dirty="0">
                <a:ea typeface="굴림" panose="020B0600000101010101" pitchFamily="50" charset="-127"/>
                <a:sym typeface="Symbol"/>
              </a:rPr>
              <a:t>Pattern Separation</a:t>
            </a:r>
            <a:endParaRPr kumimoji="0" lang="en-US" altLang="ko-KR" sz="1800" b="1" dirty="0"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>
              <a:buNone/>
            </a:pPr>
            <a:r>
              <a:rPr kumimoji="0" lang="en-US" altLang="ko-KR" sz="1600" dirty="0">
                <a:ea typeface="굴림" panose="020B0600000101010101" pitchFamily="50" charset="-127"/>
                <a:sym typeface="Symbol" panose="05050102010706020507" pitchFamily="18" charset="2"/>
              </a:rPr>
              <a:t>    - Pattern Separation: Transforming input patterns into sparser and orthogonalized patterns </a:t>
            </a:r>
          </a:p>
          <a:p>
            <a:pPr>
              <a:buNone/>
            </a:pPr>
            <a:r>
              <a:rPr kumimoji="0" lang="en-US" altLang="ko-KR" sz="1600" dirty="0">
                <a:ea typeface="굴림" panose="020B0600000101010101" pitchFamily="50" charset="-127"/>
                <a:sym typeface="Symbol" panose="05050102010706020507" pitchFamily="18" charset="2"/>
              </a:rPr>
              <a:t>    - DG: Pre-processor for the CA3: Granule cells (GCs) in the DG performs pattern separation, </a:t>
            </a:r>
          </a:p>
          <a:p>
            <a:pPr>
              <a:buNone/>
            </a:pPr>
            <a:r>
              <a:rPr kumimoji="0" lang="en-US" altLang="ko-KR" sz="1600" dirty="0">
                <a:ea typeface="굴림" panose="020B0600000101010101" pitchFamily="50" charset="-127"/>
                <a:sym typeface="Symbol" panose="05050102010706020507" pitchFamily="18" charset="2"/>
              </a:rPr>
              <a:t>                                               facilitating pattern storage and retrieval in the CA3</a:t>
            </a:r>
          </a:p>
          <a:p>
            <a:pPr>
              <a:buNone/>
            </a:pPr>
            <a:r>
              <a:rPr kumimoji="0" lang="en-US" altLang="ko-KR" sz="1600" dirty="0">
                <a:ea typeface="굴림" panose="020B0600000101010101" pitchFamily="50" charset="-127"/>
                <a:sym typeface="Symbol" panose="05050102010706020507" pitchFamily="18" charset="2"/>
              </a:rPr>
              <a:t>    - Sparsity  Enhancing the pattern separation</a:t>
            </a:r>
          </a:p>
          <a:p>
            <a:pPr>
              <a:buNone/>
            </a:pPr>
            <a:endParaRPr kumimoji="0" lang="en-US" altLang="ko-KR" sz="1000" dirty="0"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800" b="1" dirty="0">
                <a:ea typeface="굴림" panose="020B0600000101010101" pitchFamily="50" charset="-127"/>
              </a:rPr>
              <a:t> </a:t>
            </a:r>
            <a:r>
              <a:rPr kumimoji="0" lang="en-US" altLang="ko-KR" sz="1800" b="1" dirty="0">
                <a:ea typeface="굴림" panose="020B0600000101010101" pitchFamily="50" charset="-127"/>
                <a:sym typeface="Symbol" panose="05050102010706020507" pitchFamily="18" charset="2"/>
              </a:rPr>
              <a:t> </a:t>
            </a:r>
            <a:r>
              <a:rPr kumimoji="0" lang="en-US" altLang="ko-KR" sz="1800" b="1" dirty="0">
                <a:ea typeface="굴림" panose="020B0600000101010101" pitchFamily="50" charset="-127"/>
                <a:sym typeface="Symbol"/>
              </a:rPr>
              <a:t>Young Adult-Born Immature Granule Cells (</a:t>
            </a:r>
            <a:r>
              <a:rPr kumimoji="0" lang="en-US" altLang="ko-KR" sz="1800" b="1" dirty="0" err="1">
                <a:ea typeface="굴림" panose="020B0600000101010101" pitchFamily="50" charset="-127"/>
                <a:sym typeface="Symbol"/>
              </a:rPr>
              <a:t>imGCs</a:t>
            </a:r>
            <a:r>
              <a:rPr kumimoji="0" lang="en-US" altLang="ko-KR" sz="1800" b="1" dirty="0">
                <a:ea typeface="굴림" panose="020B0600000101010101" pitchFamily="50" charset="-127"/>
                <a:sym typeface="Symbol"/>
              </a:rPr>
              <a:t>)</a:t>
            </a:r>
            <a:endParaRPr kumimoji="0" lang="en-US" altLang="ko-KR" sz="1800" b="1" dirty="0"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>
              <a:buNone/>
            </a:pPr>
            <a:r>
              <a:rPr kumimoji="0" lang="en-US" altLang="ko-KR" sz="1600" dirty="0">
                <a:ea typeface="굴림" panose="020B0600000101010101" pitchFamily="50" charset="-127"/>
                <a:sym typeface="Symbol" panose="05050102010706020507" pitchFamily="18" charset="2"/>
              </a:rPr>
              <a:t>   - Young adult-born </a:t>
            </a:r>
            <a:r>
              <a:rPr kumimoji="0" lang="en-US" altLang="ko-KR" sz="1600" dirty="0" err="1">
                <a:ea typeface="굴림" panose="020B0600000101010101" pitchFamily="50" charset="-127"/>
                <a:sym typeface="Symbol" panose="05050102010706020507" pitchFamily="18" charset="2"/>
              </a:rPr>
              <a:t>imGCs</a:t>
            </a:r>
            <a:r>
              <a:rPr kumimoji="0" lang="en-US" altLang="ko-KR" sz="1600" dirty="0">
                <a:ea typeface="굴림" panose="020B0600000101010101" pitchFamily="50" charset="-127"/>
                <a:sym typeface="Symbol" panose="05050102010706020507" pitchFamily="18" charset="2"/>
              </a:rPr>
              <a:t>: High excitability (causing high activation) and low excitatory </a:t>
            </a:r>
          </a:p>
          <a:p>
            <a:pPr>
              <a:buNone/>
            </a:pPr>
            <a:r>
              <a:rPr kumimoji="0" lang="en-US" altLang="ko-KR" sz="1600" dirty="0">
                <a:ea typeface="굴림" panose="020B0600000101010101" pitchFamily="50" charset="-127"/>
                <a:sym typeface="Symbol" panose="05050102010706020507" pitchFamily="18" charset="2"/>
              </a:rPr>
              <a:t>                                       innervation (reducing activation)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kumimoji="0" lang="en-US" altLang="ko-KR" sz="1600" dirty="0"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>
              <a:buNone/>
            </a:pPr>
            <a:endParaRPr kumimoji="0" lang="en-US" altLang="ko-KR" sz="1600" dirty="0"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>
              <a:buNone/>
            </a:pPr>
            <a:endParaRPr kumimoji="0" lang="en-US" altLang="ko-KR" sz="1600" dirty="0">
              <a:ea typeface="굴림" panose="020B0600000101010101" pitchFamily="50" charset="-127"/>
              <a:sym typeface="Symbol" panose="05050102010706020507" pitchFamily="18" charset="2"/>
            </a:endParaRPr>
          </a:p>
        </p:txBody>
      </p: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8709025" y="64643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>
                <a:ea typeface="굴림" panose="020B0600000101010101" pitchFamily="50" charset="-127"/>
              </a:rPr>
              <a:t>1</a:t>
            </a:r>
            <a:endParaRPr lang="ko-KR" altLang="en-US" sz="1400">
              <a:ea typeface="굴림" panose="020B0600000101010101" pitchFamily="50" charset="-127"/>
            </a:endParaRPr>
          </a:p>
        </p:txBody>
      </p:sp>
      <p:sp>
        <p:nvSpPr>
          <p:cNvPr id="10" name="TextBox 15">
            <a:extLst>
              <a:ext uri="{FF2B5EF4-FFF2-40B4-BE49-F238E27FC236}">
                <a16:creationId xmlns:a16="http://schemas.microsoft.com/office/drawing/2014/main" id="{C226D0E0-8FB4-4F4A-AE60-745C3ED22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5746030"/>
            <a:ext cx="89487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244850"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32448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defTabSz="324485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defTabSz="324485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defTabSz="324485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defTabSz="32448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defTabSz="32448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defTabSz="32448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defTabSz="32448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latinLnBrk="0">
              <a:spcBef>
                <a:spcPct val="0"/>
              </a:spcBef>
              <a:buNone/>
            </a:pPr>
            <a:r>
              <a:rPr kumimoji="0" lang="en-US" altLang="ko-KR" sz="1800" b="1" dirty="0">
                <a:ea typeface="굴림" panose="020B0600000101010101" pitchFamily="50" charset="-127"/>
                <a:sym typeface="Symbol" panose="05050102010706020507" pitchFamily="18" charset="2"/>
              </a:rPr>
              <a:t>  Purpose of Our Study</a:t>
            </a:r>
          </a:p>
          <a:p>
            <a:pPr latinLnBrk="0">
              <a:spcBef>
                <a:spcPct val="0"/>
              </a:spcBef>
              <a:buNone/>
            </a:pPr>
            <a:r>
              <a:rPr kumimoji="0" lang="en-US" altLang="ko-KR" sz="1800" dirty="0">
                <a:ea typeface="굴림" panose="020B0600000101010101" pitchFamily="50" charset="-127"/>
                <a:sym typeface="Symbol" panose="05050102010706020507" pitchFamily="18" charset="2"/>
              </a:rPr>
              <a:t>   Investigation of Adult-Born Immature Granule Cells on Pattern Separation in The </a:t>
            </a:r>
          </a:p>
          <a:p>
            <a:pPr latinLnBrk="0">
              <a:spcBef>
                <a:spcPct val="0"/>
              </a:spcBef>
              <a:buNone/>
            </a:pPr>
            <a:r>
              <a:rPr kumimoji="0" lang="en-US" altLang="ko-KR" sz="1800" dirty="0">
                <a:ea typeface="굴림" panose="020B0600000101010101" pitchFamily="50" charset="-127"/>
                <a:sym typeface="Symbol" panose="05050102010706020507" pitchFamily="18" charset="2"/>
              </a:rPr>
              <a:t>   Hippocampal Dentate Gyrus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112713" y="115888"/>
            <a:ext cx="595656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200" b="1" dirty="0"/>
              <a:t>Hippocampal Dentate Gyrus (DG) Network</a:t>
            </a:r>
          </a:p>
        </p:txBody>
      </p: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9A992317-EB9F-4B3E-B93C-2C16D2C9943E}"/>
              </a:ext>
            </a:extLst>
          </p:cNvPr>
          <p:cNvCxnSpPr/>
          <p:nvPr/>
        </p:nvCxnSpPr>
        <p:spPr>
          <a:xfrm>
            <a:off x="611188" y="692150"/>
            <a:ext cx="8532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02359" y="764704"/>
            <a:ext cx="5500445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ko-KR" sz="1600" b="1" dirty="0">
                <a:sym typeface="Symbol" panose="05050102010706020507" pitchFamily="18" charset="2"/>
              </a:rPr>
              <a:t> Cells in The DG Network</a:t>
            </a:r>
          </a:p>
          <a:p>
            <a:r>
              <a:rPr kumimoji="0" lang="en-US" sz="1500" dirty="0">
                <a:sym typeface="Symbol" panose="05050102010706020507" pitchFamily="18" charset="2"/>
              </a:rPr>
              <a:t>   - DG receives inputs from the entorhinal cortex (EC) via </a:t>
            </a:r>
          </a:p>
          <a:p>
            <a:r>
              <a:rPr kumimoji="0" lang="en-US" sz="1500" dirty="0">
                <a:sym typeface="Symbol" panose="05050102010706020507" pitchFamily="18" charset="2"/>
              </a:rPr>
              <a:t>     the perforant paths (PPs) </a:t>
            </a:r>
          </a:p>
          <a:p>
            <a:r>
              <a:rPr kumimoji="0" lang="en-US" sz="1500" dirty="0">
                <a:sym typeface="Symbol" panose="05050102010706020507" pitchFamily="18" charset="2"/>
              </a:rPr>
              <a:t>   - Granular Layer: Excitatory granule cells (GCs): providing </a:t>
            </a:r>
          </a:p>
          <a:p>
            <a:r>
              <a:rPr kumimoji="0" lang="en-US" sz="1500" dirty="0">
                <a:sym typeface="Symbol" panose="05050102010706020507" pitchFamily="18" charset="2"/>
              </a:rPr>
              <a:t>          the output to the CA3 via the mossy fibers (MFs) &amp;</a:t>
            </a:r>
          </a:p>
          <a:p>
            <a:r>
              <a:rPr kumimoji="0" lang="en-US" sz="1500" dirty="0">
                <a:sym typeface="Symbol" panose="05050102010706020507" pitchFamily="18" charset="2"/>
              </a:rPr>
              <a:t>          Inhibitory basket cells (BCs)</a:t>
            </a:r>
          </a:p>
          <a:p>
            <a:r>
              <a:rPr kumimoji="0" lang="en-US" sz="1500" dirty="0">
                <a:sym typeface="Symbol" panose="05050102010706020507" pitchFamily="18" charset="2"/>
              </a:rPr>
              <a:t>   - Hilus: Excitatory mossy cells (MCs) &amp; Inhibitory hilar </a:t>
            </a:r>
          </a:p>
          <a:p>
            <a:r>
              <a:rPr kumimoji="0" lang="en-US" sz="1500" dirty="0">
                <a:sym typeface="Symbol" panose="05050102010706020507" pitchFamily="18" charset="2"/>
              </a:rPr>
              <a:t>          perforant path-associated (HIPP) cells</a:t>
            </a:r>
          </a:p>
          <a:p>
            <a:endParaRPr kumimoji="0" lang="en-US" sz="800" dirty="0">
              <a:sym typeface="Symbol" panose="05050102010706020507" pitchFamily="18" charset="2"/>
            </a:endParaRPr>
          </a:p>
          <a:p>
            <a:r>
              <a:rPr kumimoji="0" lang="en-US" altLang="ko-KR" sz="1600" b="1" dirty="0">
                <a:sym typeface="Symbol" panose="05050102010706020507" pitchFamily="18" charset="2"/>
              </a:rPr>
              <a:t> Architecture of The DG Network</a:t>
            </a:r>
          </a:p>
          <a:p>
            <a:r>
              <a:rPr kumimoji="0" lang="en-US" sz="1500" dirty="0">
                <a:sym typeface="Symbol" panose="05050102010706020507" pitchFamily="18" charset="2"/>
              </a:rPr>
              <a:t>   - EC Network 𝑁</a:t>
            </a:r>
            <a:r>
              <a:rPr kumimoji="0" lang="en-US" sz="1500" baseline="-25000" dirty="0">
                <a:sym typeface="Symbol" panose="05050102010706020507" pitchFamily="18" charset="2"/>
              </a:rPr>
              <a:t>𝐸𝐶</a:t>
            </a:r>
            <a:r>
              <a:rPr kumimoji="0" lang="en-US" sz="1500" dirty="0">
                <a:sym typeface="Symbol" panose="05050102010706020507" pitchFamily="18" charset="2"/>
              </a:rPr>
              <a:t> (=400) EC cells</a:t>
            </a:r>
          </a:p>
          <a:p>
            <a:r>
              <a:rPr kumimoji="0" lang="en-US" sz="1500" dirty="0">
                <a:sym typeface="Symbol" panose="05050102010706020507" pitchFamily="18" charset="2"/>
              </a:rPr>
              <a:t>   - Granular-layer Network: 𝑁</a:t>
            </a:r>
            <a:r>
              <a:rPr kumimoji="0" lang="en-US" sz="1500" baseline="-25000" dirty="0">
                <a:sym typeface="Symbol" panose="05050102010706020507" pitchFamily="18" charset="2"/>
              </a:rPr>
              <a:t>𝐶</a:t>
            </a:r>
            <a:r>
              <a:rPr kumimoji="0" lang="en-US" sz="1500" dirty="0">
                <a:sym typeface="Symbol" panose="05050102010706020507" pitchFamily="18" charset="2"/>
              </a:rPr>
              <a:t> (=20) GC clusters</a:t>
            </a:r>
          </a:p>
          <a:p>
            <a:r>
              <a:rPr kumimoji="0" lang="en-US" sz="1500" dirty="0">
                <a:sym typeface="Symbol" panose="05050102010706020507" pitchFamily="18" charset="2"/>
              </a:rPr>
              <a:t>      𝑁</a:t>
            </a:r>
            <a:r>
              <a:rPr kumimoji="0" lang="en-US" sz="1500" baseline="-25000" dirty="0">
                <a:sym typeface="Symbol" panose="05050102010706020507" pitchFamily="18" charset="2"/>
              </a:rPr>
              <a:t>𝐺𝐶</a:t>
            </a:r>
            <a:r>
              <a:rPr kumimoji="0" lang="en-US" sz="1500" dirty="0">
                <a:sym typeface="Symbol" panose="05050102010706020507" pitchFamily="18" charset="2"/>
              </a:rPr>
              <a:t> (=100) GCs &amp; one BC in each GC cluster</a:t>
            </a:r>
          </a:p>
          <a:p>
            <a:r>
              <a:rPr kumimoji="0" lang="en-US" sz="1500" dirty="0">
                <a:sym typeface="Symbol" panose="05050102010706020507" pitchFamily="18" charset="2"/>
              </a:rPr>
              <a:t>       Total No. of GCs = 2000 &amp; No. of BCs = 20</a:t>
            </a:r>
          </a:p>
          <a:p>
            <a:r>
              <a:rPr kumimoji="0" lang="en-US" sz="1500" dirty="0">
                <a:sym typeface="Symbol" panose="05050102010706020507" pitchFamily="18" charset="2"/>
              </a:rPr>
              <a:t>      Fraction of </a:t>
            </a:r>
            <a:r>
              <a:rPr kumimoji="0" lang="en-US" sz="1500" dirty="0" err="1">
                <a:sym typeface="Symbol" panose="05050102010706020507" pitchFamily="18" charset="2"/>
              </a:rPr>
              <a:t>imGCs</a:t>
            </a:r>
            <a:r>
              <a:rPr kumimoji="0" lang="en-US" sz="1500" dirty="0">
                <a:sym typeface="Symbol" panose="05050102010706020507" pitchFamily="18" charset="2"/>
              </a:rPr>
              <a:t> = 10 %</a:t>
            </a:r>
          </a:p>
          <a:p>
            <a:r>
              <a:rPr kumimoji="0" lang="en-US" sz="1500" dirty="0">
                <a:sym typeface="Symbol" panose="05050102010706020507" pitchFamily="18" charset="2"/>
              </a:rPr>
              <a:t>        10 </a:t>
            </a:r>
            <a:r>
              <a:rPr kumimoji="0" lang="en-US" sz="1500" dirty="0" err="1">
                <a:sym typeface="Symbol" panose="05050102010706020507" pitchFamily="18" charset="2"/>
              </a:rPr>
              <a:t>imGCs</a:t>
            </a:r>
            <a:r>
              <a:rPr kumimoji="0" lang="en-US" sz="1500" dirty="0">
                <a:sym typeface="Symbol" panose="05050102010706020507" pitchFamily="18" charset="2"/>
              </a:rPr>
              <a:t> in each GC cluster </a:t>
            </a:r>
          </a:p>
          <a:p>
            <a:r>
              <a:rPr kumimoji="0" lang="en-US" sz="1500" dirty="0">
                <a:sym typeface="Symbol" panose="05050102010706020507" pitchFamily="18" charset="2"/>
              </a:rPr>
              <a:t>           Total No. of </a:t>
            </a:r>
            <a:r>
              <a:rPr kumimoji="0" lang="en-US" sz="1500" dirty="0" err="1">
                <a:sym typeface="Symbol" panose="05050102010706020507" pitchFamily="18" charset="2"/>
              </a:rPr>
              <a:t>imGCs</a:t>
            </a:r>
            <a:r>
              <a:rPr kumimoji="0" lang="en-US" sz="1500" dirty="0">
                <a:sym typeface="Symbol" panose="05050102010706020507" pitchFamily="18" charset="2"/>
              </a:rPr>
              <a:t> (</a:t>
            </a:r>
            <a:r>
              <a:rPr kumimoji="0" lang="en-US" sz="1500" dirty="0" err="1">
                <a:sym typeface="Symbol" panose="05050102010706020507" pitchFamily="18" charset="2"/>
              </a:rPr>
              <a:t>mGCs</a:t>
            </a:r>
            <a:r>
              <a:rPr kumimoji="0" lang="en-US" sz="1500" dirty="0">
                <a:sym typeface="Symbol" panose="05050102010706020507" pitchFamily="18" charset="2"/>
              </a:rPr>
              <a:t>) = 200 (1800)</a:t>
            </a:r>
          </a:p>
          <a:p>
            <a:r>
              <a:rPr kumimoji="0" lang="en-US" sz="1500" dirty="0">
                <a:sym typeface="Symbol" panose="05050102010706020507" pitchFamily="18" charset="2"/>
              </a:rPr>
              <a:t>   - Hilus Ring Network: 𝑁</a:t>
            </a:r>
            <a:r>
              <a:rPr kumimoji="0" lang="en-US" sz="1500" baseline="-25000" dirty="0">
                <a:sym typeface="Symbol" panose="05050102010706020507" pitchFamily="18" charset="2"/>
              </a:rPr>
              <a:t>𝑀𝐶</a:t>
            </a:r>
            <a:r>
              <a:rPr kumimoji="0" lang="en-US" sz="1500" dirty="0">
                <a:sym typeface="Symbol" panose="05050102010706020507" pitchFamily="18" charset="2"/>
              </a:rPr>
              <a:t> (=60) MCs &amp; 𝑁</a:t>
            </a:r>
            <a:r>
              <a:rPr kumimoji="0" lang="en-US" sz="1500" baseline="-25000" dirty="0">
                <a:sym typeface="Symbol" panose="05050102010706020507" pitchFamily="18" charset="2"/>
              </a:rPr>
              <a:t>𝐻𝐼𝑃𝑃 </a:t>
            </a:r>
            <a:r>
              <a:rPr kumimoji="0" lang="en-US" sz="1500" dirty="0">
                <a:sym typeface="Symbol" panose="05050102010706020507" pitchFamily="18" charset="2"/>
              </a:rPr>
              <a:t>(=20) </a:t>
            </a:r>
          </a:p>
          <a:p>
            <a:r>
              <a:rPr kumimoji="0" lang="en-US" sz="1500" dirty="0">
                <a:sym typeface="Symbol" panose="05050102010706020507" pitchFamily="18" charset="2"/>
              </a:rPr>
              <a:t>      HIPP cells; MCs &amp; HIPP cells are also grouped into </a:t>
            </a:r>
          </a:p>
          <a:p>
            <a:r>
              <a:rPr kumimoji="0" lang="en-US" sz="1500" dirty="0">
                <a:sym typeface="Symbol" panose="05050102010706020507" pitchFamily="18" charset="2"/>
              </a:rPr>
              <a:t>      20 GC clusters</a:t>
            </a:r>
            <a:endParaRPr lang="en-US" sz="1500" dirty="0"/>
          </a:p>
          <a:p>
            <a:endParaRPr lang="en-US" sz="700" dirty="0"/>
          </a:p>
          <a:p>
            <a:r>
              <a:rPr kumimoji="0" lang="en-US" sz="1600" dirty="0">
                <a:sym typeface="Symbol" panose="05050102010706020507" pitchFamily="18" charset="2"/>
              </a:rPr>
              <a:t> </a:t>
            </a:r>
            <a:r>
              <a:rPr kumimoji="0" lang="en-US" altLang="ko-KR" sz="1600" b="1" dirty="0">
                <a:sym typeface="Symbol" panose="05050102010706020507" pitchFamily="18" charset="2"/>
              </a:rPr>
              <a:t> Firing Transitions of Adult-Born </a:t>
            </a:r>
            <a:r>
              <a:rPr kumimoji="0" lang="en-US" altLang="ko-KR" sz="1600" b="1" dirty="0" err="1">
                <a:sym typeface="Symbol" panose="05050102010706020507" pitchFamily="18" charset="2"/>
              </a:rPr>
              <a:t>imGCs</a:t>
            </a:r>
            <a:endParaRPr kumimoji="0" lang="en-US" altLang="ko-KR" sz="1600" b="1" dirty="0">
              <a:sym typeface="Symbol" panose="05050102010706020507" pitchFamily="18" charset="2"/>
            </a:endParaRPr>
          </a:p>
          <a:p>
            <a:r>
              <a:rPr kumimoji="0" lang="en-US" altLang="ko-KR" sz="1500" dirty="0">
                <a:sym typeface="Symbol" panose="05050102010706020507" pitchFamily="18" charset="2"/>
              </a:rPr>
              <a:t>   - </a:t>
            </a:r>
            <a:r>
              <a:rPr kumimoji="0" lang="en-US" altLang="ko-KR" sz="1500" dirty="0" err="1">
                <a:sym typeface="Symbol" panose="05050102010706020507" pitchFamily="18" charset="2"/>
              </a:rPr>
              <a:t>mGC</a:t>
            </a:r>
            <a:r>
              <a:rPr kumimoji="0" lang="en-US" altLang="ko-KR" sz="1500" dirty="0">
                <a:sym typeface="Symbol" panose="05050102010706020507" pitchFamily="18" charset="2"/>
              </a:rPr>
              <a:t> with leakage reversal potential </a:t>
            </a:r>
            <a:r>
              <a:rPr kumimoji="0" lang="ko-KR" altLang="en-US" sz="1500" dirty="0">
                <a:sym typeface="Symbol" panose="05050102010706020507" pitchFamily="18" charset="2"/>
              </a:rPr>
              <a:t>𝑉</a:t>
            </a:r>
            <a:r>
              <a:rPr kumimoji="0" lang="ko-KR" altLang="en-US" sz="1500" baseline="-25000" dirty="0">
                <a:sym typeface="Symbol" panose="05050102010706020507" pitchFamily="18" charset="2"/>
              </a:rPr>
              <a:t>𝐿</a:t>
            </a:r>
            <a:r>
              <a:rPr kumimoji="0" lang="en-US" altLang="ko-KR" sz="1500" dirty="0">
                <a:sym typeface="Symbol" panose="05050102010706020507" pitchFamily="18" charset="2"/>
              </a:rPr>
              <a:t>=−75 mV </a:t>
            </a:r>
          </a:p>
          <a:p>
            <a:r>
              <a:rPr kumimoji="0" lang="en-US" altLang="ko-KR" sz="1500" dirty="0">
                <a:sym typeface="Symbol" panose="05050102010706020507" pitchFamily="18" charset="2"/>
              </a:rPr>
              <a:t>      Threshold for the firing transition: </a:t>
            </a:r>
            <a:r>
              <a:rPr kumimoji="0" lang="ko-KR" altLang="en-US" sz="1500" dirty="0">
                <a:sym typeface="Symbol" panose="05050102010706020507" pitchFamily="18" charset="2"/>
              </a:rPr>
              <a:t>𝐼</a:t>
            </a:r>
            <a:r>
              <a:rPr kumimoji="0" lang="ko-KR" altLang="en-US" sz="1500" baseline="30000" dirty="0">
                <a:sym typeface="Symbol" panose="05050102010706020507" pitchFamily="18" charset="2"/>
              </a:rPr>
              <a:t>∗</a:t>
            </a:r>
            <a:r>
              <a:rPr kumimoji="0" lang="en-US" altLang="ko-KR" sz="1500" dirty="0">
                <a:sym typeface="Symbol" panose="05050102010706020507" pitchFamily="18" charset="2"/>
              </a:rPr>
              <a:t>=80 </a:t>
            </a:r>
            <a:r>
              <a:rPr kumimoji="0" lang="en-US" altLang="ko-KR" sz="1500" dirty="0" err="1">
                <a:sym typeface="Symbol" panose="05050102010706020507" pitchFamily="18" charset="2"/>
              </a:rPr>
              <a:t>pA</a:t>
            </a:r>
            <a:endParaRPr kumimoji="0" lang="en-US" altLang="ko-KR" sz="1500" dirty="0">
              <a:sym typeface="Symbol" panose="05050102010706020507" pitchFamily="18" charset="2"/>
            </a:endParaRPr>
          </a:p>
          <a:p>
            <a:r>
              <a:rPr kumimoji="0" lang="en-US" altLang="ko-KR" sz="1500" dirty="0">
                <a:sym typeface="Symbol" panose="05050102010706020507" pitchFamily="18" charset="2"/>
              </a:rPr>
              <a:t>   - </a:t>
            </a:r>
            <a:r>
              <a:rPr kumimoji="0" lang="en-US" altLang="ko-KR" sz="1500" dirty="0" err="1">
                <a:sym typeface="Symbol" panose="05050102010706020507" pitchFamily="18" charset="2"/>
              </a:rPr>
              <a:t>imGC</a:t>
            </a:r>
            <a:r>
              <a:rPr kumimoji="0" lang="en-US" altLang="ko-KR" sz="1500" dirty="0">
                <a:sym typeface="Symbol" panose="05050102010706020507" pitchFamily="18" charset="2"/>
              </a:rPr>
              <a:t> with </a:t>
            </a:r>
            <a:r>
              <a:rPr kumimoji="0" lang="ko-KR" altLang="en-US" sz="1500" dirty="0">
                <a:sym typeface="Symbol" panose="05050102010706020507" pitchFamily="18" charset="2"/>
              </a:rPr>
              <a:t>𝑉</a:t>
            </a:r>
            <a:r>
              <a:rPr kumimoji="0" lang="ko-KR" altLang="en-US" sz="1500" baseline="-25000" dirty="0">
                <a:sym typeface="Symbol" panose="05050102010706020507" pitchFamily="18" charset="2"/>
              </a:rPr>
              <a:t>𝐿</a:t>
            </a:r>
            <a:r>
              <a:rPr kumimoji="0" lang="en-US" altLang="ko-KR" sz="1500" dirty="0">
                <a:sym typeface="Symbol" panose="05050102010706020507" pitchFamily="18" charset="2"/>
              </a:rPr>
              <a:t>=−72 mV  </a:t>
            </a:r>
            <a:r>
              <a:rPr kumimoji="0" lang="ko-KR" altLang="en-US" sz="1500" dirty="0">
                <a:sym typeface="Symbol" panose="05050102010706020507" pitchFamily="18" charset="2"/>
              </a:rPr>
              <a:t>𝐼</a:t>
            </a:r>
            <a:r>
              <a:rPr kumimoji="0" lang="ko-KR" altLang="en-US" sz="1500" baseline="30000" dirty="0">
                <a:sym typeface="Symbol" panose="05050102010706020507" pitchFamily="18" charset="2"/>
              </a:rPr>
              <a:t>∗</a:t>
            </a:r>
            <a:r>
              <a:rPr kumimoji="0" lang="en-US" altLang="ko-KR" sz="1500" dirty="0">
                <a:sym typeface="Symbol" panose="05050102010706020507" pitchFamily="18" charset="2"/>
              </a:rPr>
              <a:t>=69.7 </a:t>
            </a:r>
            <a:r>
              <a:rPr kumimoji="0" lang="en-US" altLang="ko-KR" sz="1500" dirty="0" err="1">
                <a:sym typeface="Symbol" panose="05050102010706020507" pitchFamily="18" charset="2"/>
              </a:rPr>
              <a:t>pA</a:t>
            </a:r>
            <a:r>
              <a:rPr kumimoji="0" lang="en-US" altLang="ko-KR" sz="1500" dirty="0">
                <a:sym typeface="Symbol" panose="05050102010706020507" pitchFamily="18" charset="2"/>
              </a:rPr>
              <a:t> </a:t>
            </a:r>
          </a:p>
          <a:p>
            <a:r>
              <a:rPr kumimoji="0" lang="en-US" altLang="ko-KR" sz="1500" dirty="0">
                <a:sym typeface="Symbol" panose="05050102010706020507" pitchFamily="18" charset="2"/>
              </a:rPr>
              <a:t>      Lower firing threshold   High excitability</a:t>
            </a:r>
            <a:endParaRPr lang="en-US" sz="1500" dirty="0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65497522-09D2-A188-25CF-A4E91BE947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4137" y="874964"/>
            <a:ext cx="3412359" cy="2554036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D4C6E383-7AEE-2ECF-669D-17E7B77C3F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080" y="3595616"/>
            <a:ext cx="3747087" cy="3146496"/>
          </a:xfrm>
          <a:prstGeom prst="rect">
            <a:avLst/>
          </a:prstGeom>
        </p:spPr>
      </p:pic>
      <p:sp>
        <p:nvSpPr>
          <p:cNvPr id="4099" name="TextBox 6"/>
          <p:cNvSpPr txBox="1">
            <a:spLocks noChangeArrowheads="1"/>
          </p:cNvSpPr>
          <p:nvPr/>
        </p:nvSpPr>
        <p:spPr bwMode="auto">
          <a:xfrm>
            <a:off x="8709025" y="64643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dirty="0">
                <a:ea typeface="굴림" panose="020B0600000101010101" pitchFamily="50" charset="-127"/>
              </a:rPr>
              <a:t>2</a:t>
            </a:r>
            <a:endParaRPr lang="ko-KR" altLang="en-US" sz="1400" dirty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>
            <a:extLst>
              <a:ext uri="{FF2B5EF4-FFF2-40B4-BE49-F238E27FC236}">
                <a16:creationId xmlns:a16="http://schemas.microsoft.com/office/drawing/2014/main" id="{8F2567D2-2DC5-AF03-90F7-5AA69AF24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7765" y="5499445"/>
            <a:ext cx="1984811" cy="128176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15">
                <a:extLst>
                  <a:ext uri="{FF2B5EF4-FFF2-40B4-BE49-F238E27FC236}">
                    <a16:creationId xmlns:a16="http://schemas.microsoft.com/office/drawing/2014/main" id="{0401325C-F5C3-4893-7A90-31292BC237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92696"/>
                <a:ext cx="9143999" cy="64554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defTabSz="3244850" latinLnBrk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1pPr>
                <a:lvl2pPr marL="742950" indent="-285750" defTabSz="3244850" latinLnBrk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2pPr>
                <a:lvl3pPr marL="1143000" indent="-228600" defTabSz="3244850" latinLnBrk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3pPr>
                <a:lvl4pPr marL="1600200" indent="-228600" defTabSz="3244850" latinLnBrk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4pPr>
                <a:lvl5pPr marL="2057400" indent="-228600" defTabSz="3244850" latinLnBrk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5pPr>
                <a:lvl6pPr marL="2514600" indent="-228600" defTabSz="32448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6pPr>
                <a:lvl7pPr marL="2971800" indent="-228600" defTabSz="32448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7pPr>
                <a:lvl8pPr marL="3429000" indent="-228600" defTabSz="32448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8pPr>
                <a:lvl9pPr marL="3886200" indent="-228600" defTabSz="32448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9pPr>
              </a:lstStyle>
              <a:p>
                <a:pPr>
                  <a:buNone/>
                </a:pPr>
                <a:r>
                  <a:rPr kumimoji="0" lang="en-US" altLang="ko-KR" sz="1800" b="1" dirty="0">
                    <a:solidFill>
                      <a:schemeClr val="tx1"/>
                    </a:solidFill>
                    <a:ea typeface="굴림" panose="020B0600000101010101" pitchFamily="50" charset="-127"/>
                    <a:sym typeface="Symbol" panose="05050102010706020507" pitchFamily="18" charset="2"/>
                  </a:rPr>
                  <a:t> </a:t>
                </a:r>
                <a:r>
                  <a:rPr lang="en-US" altLang="ko-KR" sz="1600" b="1" dirty="0">
                    <a:sym typeface="Symbol" panose="05050102010706020507" pitchFamily="18" charset="2"/>
                  </a:rPr>
                  <a:t>Binary Representation of Spiking Activity of EC Cells</a:t>
                </a:r>
                <a:endParaRPr kumimoji="0" lang="en-US" altLang="ko-KR" sz="1600" b="1" dirty="0">
                  <a:solidFill>
                    <a:schemeClr val="tx1"/>
                  </a:solidFill>
                  <a:ea typeface="굴림" panose="020B0600000101010101" pitchFamily="50" charset="-127"/>
                  <a:sym typeface="Symbol" panose="05050102010706020507" pitchFamily="18" charset="2"/>
                </a:endParaRPr>
              </a:p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lang="en-US" altLang="ko-KR" sz="1500" dirty="0">
                    <a:effectLst/>
                    <a:ea typeface="Times New Roman" panose="02020603050405020304" pitchFamily="18" charset="0"/>
                  </a:rPr>
                  <a:t>  </a:t>
                </a:r>
                <a:r>
                  <a:rPr lang="en-US" altLang="ko-KR" sz="1500" dirty="0"/>
                  <a:t>- </a:t>
                </a:r>
                <a:r>
                  <a:rPr kumimoji="0" lang="en-US" altLang="ko-KR" sz="1500" dirty="0">
                    <a:solidFill>
                      <a:schemeClr val="tx1"/>
                    </a:solidFill>
                    <a:ea typeface="굴림" panose="020B0600000101010101" pitchFamily="50" charset="-127"/>
                    <a:sym typeface="Symbol" panose="05050102010706020507" pitchFamily="18" charset="2"/>
                  </a:rPr>
                  <a:t>Active EC cells: at least one spike during the stimulus stage (1) otherwise, silent EC cells (0)</a:t>
                </a:r>
              </a:p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kumimoji="0" lang="en-US" altLang="ko-KR" sz="1500" dirty="0">
                    <a:solidFill>
                      <a:schemeClr val="tx1"/>
                    </a:solidFill>
                    <a:ea typeface="굴림" panose="020B0600000101010101" pitchFamily="50" charset="-127"/>
                    <a:sym typeface="Symbol" panose="05050102010706020507" pitchFamily="18" charset="2"/>
                  </a:rPr>
                  <a:t>  - </a:t>
                </a:r>
                <a:r>
                  <a:rPr kumimoji="0" lang="ko-KR" altLang="en-US" sz="1500" dirty="0">
                    <a:solidFill>
                      <a:schemeClr val="tx1"/>
                    </a:solidFill>
                    <a:ea typeface="굴림" panose="020B0600000101010101" pitchFamily="50" charset="-127"/>
                    <a:sym typeface="Symbol" panose="05050102010706020507" pitchFamily="18" charset="2"/>
                  </a:rPr>
                  <a:t>𝐴</a:t>
                </a:r>
                <a:r>
                  <a:rPr kumimoji="0" lang="en-US" altLang="ko-KR" sz="1500" baseline="30000" dirty="0">
                    <a:solidFill>
                      <a:schemeClr val="tx1"/>
                    </a:solidFill>
                    <a:ea typeface="굴림" panose="020B0600000101010101" pitchFamily="50" charset="-127"/>
                    <a:sym typeface="Symbol" panose="05050102010706020507" pitchFamily="18" charset="2"/>
                  </a:rPr>
                  <a:t>(</a:t>
                </a:r>
                <a:r>
                  <a:rPr kumimoji="0" lang="ko-KR" altLang="en-US" sz="1500" baseline="30000" dirty="0">
                    <a:solidFill>
                      <a:schemeClr val="tx1"/>
                    </a:solidFill>
                    <a:ea typeface="굴림" panose="020B0600000101010101" pitchFamily="50" charset="-127"/>
                    <a:sym typeface="Symbol" panose="05050102010706020507" pitchFamily="18" charset="2"/>
                  </a:rPr>
                  <a:t>𝑖𝑛</a:t>
                </a:r>
                <a:r>
                  <a:rPr kumimoji="0" lang="en-US" altLang="ko-KR" sz="1500" baseline="30000" dirty="0">
                    <a:solidFill>
                      <a:schemeClr val="tx1"/>
                    </a:solidFill>
                    <a:ea typeface="굴림" panose="020B0600000101010101" pitchFamily="50" charset="-127"/>
                    <a:sym typeface="Symbol" panose="05050102010706020507" pitchFamily="18" charset="2"/>
                  </a:rPr>
                  <a:t>)</a:t>
                </a:r>
                <a:r>
                  <a:rPr kumimoji="0" lang="en-US" altLang="ko-KR" sz="1500" dirty="0">
                    <a:solidFill>
                      <a:schemeClr val="tx1"/>
                    </a:solidFill>
                    <a:ea typeface="굴림" panose="020B0600000101010101" pitchFamily="50" charset="-127"/>
                    <a:sym typeface="Symbol" panose="05050102010706020507" pitchFamily="18" charset="2"/>
                  </a:rPr>
                  <a:t> : Randomly-chosen input pattern &amp; Construct another input patterns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0" lang="en-US" altLang="ko-KR" sz="15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굴림" panose="020B0600000101010101" pitchFamily="50" charset="-127"/>
                            <a:sym typeface="Symbol" panose="05050102010706020507" pitchFamily="18" charset="2"/>
                          </a:rPr>
                        </m:ctrlPr>
                      </m:sSubSupPr>
                      <m:e>
                        <m:r>
                          <a:rPr kumimoji="0" lang="en-US" altLang="ko-KR" sz="15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굴림" panose="020B0600000101010101" pitchFamily="50" charset="-127"/>
                            <a:sym typeface="Symbol" panose="05050102010706020507" pitchFamily="18" charset="2"/>
                          </a:rPr>
                          <m:t>𝐵</m:t>
                        </m:r>
                      </m:e>
                      <m:sub>
                        <m:r>
                          <a:rPr kumimoji="0" lang="en-US" altLang="ko-KR" sz="15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굴림" panose="020B0600000101010101" pitchFamily="50" charset="-127"/>
                            <a:sym typeface="Symbol" panose="05050102010706020507" pitchFamily="18" charset="2"/>
                          </a:rPr>
                          <m:t>𝑖</m:t>
                        </m:r>
                      </m:sub>
                      <m:sup>
                        <m:r>
                          <a:rPr kumimoji="0" lang="en-US" altLang="ko-KR" sz="15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굴림" panose="020B0600000101010101" pitchFamily="50" charset="-127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kumimoji="0" lang="en-US" altLang="ko-KR" sz="15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굴림" panose="020B0600000101010101" pitchFamily="50" charset="-127"/>
                            <a:sym typeface="Symbol" panose="05050102010706020507" pitchFamily="18" charset="2"/>
                          </a:rPr>
                          <m:t>𝑖𝑛</m:t>
                        </m:r>
                        <m:r>
                          <a:rPr kumimoji="0" lang="en-US" altLang="ko-KR" sz="15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굴림" panose="020B0600000101010101" pitchFamily="50" charset="-127"/>
                            <a:sym typeface="Symbol" panose="05050102010706020507" pitchFamily="18" charset="2"/>
                          </a:rPr>
                          <m:t>)</m:t>
                        </m:r>
                      </m:sup>
                    </m:sSubSup>
                    <m:r>
                      <a:rPr kumimoji="0" lang="en-US" altLang="ko-KR" sz="15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굴림" panose="020B0600000101010101" pitchFamily="50" charset="-127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kumimoji="0" lang="en-US" altLang="ko-KR" sz="1500" dirty="0">
                    <a:solidFill>
                      <a:schemeClr val="tx1"/>
                    </a:solidFill>
                    <a:ea typeface="굴림" panose="020B0600000101010101" pitchFamily="50" charset="-127"/>
                    <a:sym typeface="Symbol" panose="05050102010706020507" pitchFamily="18" charset="2"/>
                  </a:rPr>
                  <a:t>from the with </a:t>
                </a:r>
              </a:p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kumimoji="0" lang="en-US" altLang="ko-KR" sz="1500" dirty="0">
                    <a:ea typeface="굴림" panose="020B0600000101010101" pitchFamily="50" charset="-127"/>
                    <a:sym typeface="Symbol" panose="05050102010706020507" pitchFamily="18" charset="2"/>
                  </a:rPr>
                  <a:t>           </a:t>
                </a:r>
                <a:r>
                  <a:rPr kumimoji="0" lang="en-US" altLang="ko-KR" sz="1500" dirty="0">
                    <a:solidFill>
                      <a:schemeClr val="tx1"/>
                    </a:solidFill>
                    <a:ea typeface="굴림" panose="020B0600000101010101" pitchFamily="50" charset="-127"/>
                    <a:sym typeface="Symbol" panose="05050102010706020507" pitchFamily="18" charset="2"/>
                  </a:rPr>
                  <a:t>the overlap percentage </a:t>
                </a:r>
                <a:r>
                  <a:rPr kumimoji="0" lang="ko-KR" altLang="en-US" sz="1500" dirty="0">
                    <a:solidFill>
                      <a:schemeClr val="tx1"/>
                    </a:solidFill>
                    <a:ea typeface="굴림" panose="020B0600000101010101" pitchFamily="50" charset="-127"/>
                    <a:sym typeface="Symbol" panose="05050102010706020507" pitchFamily="18" charset="2"/>
                  </a:rPr>
                  <a:t>𝑃</a:t>
                </a:r>
                <a:r>
                  <a:rPr kumimoji="0" lang="ko-KR" altLang="en-US" sz="1500" baseline="-25000" dirty="0">
                    <a:solidFill>
                      <a:schemeClr val="tx1"/>
                    </a:solidFill>
                    <a:ea typeface="굴림" panose="020B0600000101010101" pitchFamily="50" charset="-127"/>
                    <a:sym typeface="Symbol" panose="05050102010706020507" pitchFamily="18" charset="2"/>
                  </a:rPr>
                  <a:t>𝑂𝐿</a:t>
                </a:r>
                <a:r>
                  <a:rPr kumimoji="0" lang="ko-KR" altLang="en-US" sz="1500" dirty="0">
                    <a:solidFill>
                      <a:schemeClr val="tx1"/>
                    </a:solidFill>
                    <a:ea typeface="굴림" panose="020B0600000101010101" pitchFamily="50" charset="-127"/>
                    <a:sym typeface="Symbol" panose="05050102010706020507" pitchFamily="18" charset="2"/>
                  </a:rPr>
                  <a:t> </a:t>
                </a:r>
                <a:endParaRPr kumimoji="0" lang="en-US" altLang="ko-KR" sz="1500" dirty="0">
                  <a:solidFill>
                    <a:schemeClr val="tx1"/>
                  </a:solidFill>
                  <a:ea typeface="굴림" panose="020B0600000101010101" pitchFamily="50" charset="-127"/>
                  <a:sym typeface="Symbol" panose="05050102010706020507" pitchFamily="18" charset="2"/>
                </a:endParaRPr>
              </a:p>
              <a:p>
                <a:pPr>
                  <a:buNone/>
                </a:pPr>
                <a:endParaRPr kumimoji="0" lang="en-US" altLang="ko-KR" sz="1000" b="1" dirty="0">
                  <a:solidFill>
                    <a:schemeClr val="tx1"/>
                  </a:solidFill>
                  <a:ea typeface="굴림" panose="020B0600000101010101" pitchFamily="50" charset="-127"/>
                  <a:sym typeface="Symbol" panose="05050102010706020507" pitchFamily="18" charset="2"/>
                </a:endParaRPr>
              </a:p>
              <a:p>
                <a:pPr>
                  <a:buNone/>
                </a:pPr>
                <a:r>
                  <a:rPr kumimoji="0" lang="en-US" altLang="ko-KR" sz="1600" b="1" dirty="0">
                    <a:solidFill>
                      <a:schemeClr val="tx1"/>
                    </a:solidFill>
                    <a:ea typeface="굴림" panose="020B0600000101010101" pitchFamily="50" charset="-127"/>
                    <a:sym typeface="Symbol" panose="05050102010706020507" pitchFamily="18" charset="2"/>
                  </a:rPr>
                  <a:t> </a:t>
                </a:r>
                <a:r>
                  <a:rPr lang="en-US" altLang="ko-KR" sz="1600" b="1" dirty="0">
                    <a:sym typeface="Symbol" panose="05050102010706020507" pitchFamily="18" charset="2"/>
                  </a:rPr>
                  <a:t>Binary Representation of Spiking Activity of GCs</a:t>
                </a:r>
                <a:endParaRPr kumimoji="0" lang="en-US" altLang="ko-KR" sz="1600" b="1" dirty="0">
                  <a:solidFill>
                    <a:schemeClr val="tx1"/>
                  </a:solidFill>
                  <a:ea typeface="굴림" panose="020B0600000101010101" pitchFamily="50" charset="-127"/>
                  <a:sym typeface="Symbol" panose="05050102010706020507" pitchFamily="18" charset="2"/>
                </a:endParaRPr>
              </a:p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lang="en-US" altLang="ko-KR" sz="1500" dirty="0">
                    <a:effectLst/>
                    <a:ea typeface="Times New Roman" panose="02020603050405020304" pitchFamily="18" charset="0"/>
                  </a:rPr>
                  <a:t>  </a:t>
                </a:r>
                <a:r>
                  <a:rPr lang="en-US" altLang="ko-KR" sz="1500" dirty="0"/>
                  <a:t>- </a:t>
                </a:r>
                <a:r>
                  <a:rPr kumimoji="0" lang="en-US" altLang="ko-KR" sz="1500" dirty="0">
                    <a:solidFill>
                      <a:schemeClr val="tx1"/>
                    </a:solidFill>
                    <a:ea typeface="굴림" panose="020B0600000101010101" pitchFamily="50" charset="-127"/>
                    <a:sym typeface="Symbol" panose="05050102010706020507" pitchFamily="18" charset="2"/>
                  </a:rPr>
                  <a:t>Active GCs: at least one spike during the stimulus stage (1) otherwise, silent GCs (0)</a:t>
                </a:r>
              </a:p>
              <a:p>
                <a:pPr>
                  <a:buNone/>
                </a:pPr>
                <a:endParaRPr kumimoji="0" lang="en-US" altLang="ko-KR" sz="1000" b="1" dirty="0">
                  <a:solidFill>
                    <a:schemeClr val="tx1"/>
                  </a:solidFill>
                  <a:ea typeface="굴림" panose="020B0600000101010101" pitchFamily="50" charset="-127"/>
                  <a:sym typeface="Symbol" panose="05050102010706020507" pitchFamily="18" charset="2"/>
                </a:endParaRPr>
              </a:p>
              <a:p>
                <a:pPr>
                  <a:buNone/>
                </a:pPr>
                <a:r>
                  <a:rPr kumimoji="0" lang="en-US" altLang="ko-KR" sz="1600" b="1" dirty="0">
                    <a:solidFill>
                      <a:schemeClr val="tx1"/>
                    </a:solidFill>
                    <a:ea typeface="굴림" panose="020B0600000101010101" pitchFamily="50" charset="-127"/>
                    <a:sym typeface="Symbol" panose="05050102010706020507" pitchFamily="18" charset="2"/>
                  </a:rPr>
                  <a:t> </a:t>
                </a:r>
                <a:r>
                  <a:rPr lang="en-US" altLang="ko-KR" sz="1600" b="1" dirty="0">
                    <a:sym typeface="Symbol" panose="05050102010706020507" pitchFamily="18" charset="2"/>
                  </a:rPr>
                  <a:t>Characterization of Pattern Separation</a:t>
                </a:r>
                <a:endParaRPr kumimoji="0" lang="en-US" altLang="ko-KR" sz="1600" b="1" dirty="0">
                  <a:solidFill>
                    <a:schemeClr val="tx1"/>
                  </a:solidFill>
                  <a:ea typeface="굴림" panose="020B0600000101010101" pitchFamily="50" charset="-127"/>
                  <a:sym typeface="Symbol" panose="05050102010706020507" pitchFamily="18" charset="2"/>
                </a:endParaRPr>
              </a:p>
              <a:p>
                <a:pPr>
                  <a:spcBef>
                    <a:spcPts val="0"/>
                  </a:spcBef>
                  <a:buNone/>
                </a:pPr>
                <a:r>
                  <a:rPr kumimoji="0" lang="en-US" altLang="ko-KR" sz="1500" dirty="0">
                    <a:solidFill>
                      <a:schemeClr val="tx1"/>
                    </a:solidFill>
                    <a:ea typeface="굴림" panose="020B0600000101010101" pitchFamily="50" charset="-127"/>
                    <a:sym typeface="Symbol" panose="05050102010706020507" pitchFamily="18" charset="2"/>
                  </a:rPr>
                  <a:t>  - Activation Degrees</a:t>
                </a:r>
              </a:p>
              <a:p>
                <a:pPr>
                  <a:spcBef>
                    <a:spcPts val="0"/>
                  </a:spcBef>
                  <a:buNone/>
                </a:pPr>
                <a:r>
                  <a:rPr kumimoji="0" lang="en-US" altLang="ko-KR" sz="1500" dirty="0">
                    <a:ea typeface="굴림" panose="020B0600000101010101" pitchFamily="50" charset="-127"/>
                    <a:sym typeface="Symbol" panose="05050102010706020507" pitchFamily="18" charset="2"/>
                  </a:rPr>
                  <a:t>  </a:t>
                </a:r>
                <a:r>
                  <a:rPr kumimoji="0" lang="en-US" altLang="ko-KR" sz="1500" dirty="0">
                    <a:solidFill>
                      <a:schemeClr val="tx1"/>
                    </a:solidFill>
                    <a:ea typeface="굴림" panose="020B0600000101010101" pitchFamily="50" charset="-127"/>
                    <a:sym typeface="Symbol" panose="05050102010706020507" pitchFamily="18" charset="2"/>
                  </a:rPr>
                  <a:t>  GCs: More sparse firings than EC cells</a:t>
                </a:r>
              </a:p>
              <a:p>
                <a:pPr>
                  <a:spcBef>
                    <a:spcPts val="0"/>
                  </a:spcBef>
                  <a:buNone/>
                </a:pPr>
                <a:r>
                  <a:rPr lang="en-US" altLang="ko-KR" sz="1500" dirty="0">
                    <a:solidFill>
                      <a:schemeClr val="tx1"/>
                    </a:solidFill>
                    <a:effectLst/>
                    <a:ea typeface="Cambria Math" panose="02040503050406030204" pitchFamily="18" charset="0"/>
                    <a:cs typeface="Times New Roman" panose="02020603050405020304" pitchFamily="18" charset="0"/>
                  </a:rPr>
                  <a:t> 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sz="15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𝑎</m:t>
                        </m:r>
                      </m:sub>
                      <m:sup>
                        <m:d>
                          <m:dPr>
                            <m:ctrlPr>
                              <a:rPr lang="ko-KR" altLang="ko-KR" sz="15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15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HY신명조" panose="02030600000101010101" pitchFamily="18" charset="-127"/>
                                <a:cs typeface="Times New Roman" panose="02020603050405020304" pitchFamily="18" charset="0"/>
                              </a:rPr>
                              <m:t>𝑖𝑛</m:t>
                            </m:r>
                          </m:e>
                        </m:d>
                      </m:sup>
                    </m:sSubSup>
                  </m:oMath>
                </a14:m>
                <a:r>
                  <a:rPr kumimoji="0" lang="en-US" altLang="ko-KR" sz="1500" dirty="0">
                    <a:solidFill>
                      <a:schemeClr val="tx1"/>
                    </a:solidFill>
                    <a:ea typeface="굴림" panose="020B0600000101010101" pitchFamily="50" charset="-127"/>
                    <a:sym typeface="Symbol" panose="05050102010706020507" pitchFamily="18" charset="2"/>
                  </a:rPr>
                  <a:t>(=0.1) &gt;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d>
                          <m:dPr>
                            <m:ctrlPr>
                              <a:rPr lang="ko-KR" altLang="ko-KR" sz="15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15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𝑜𝑢𝑡</m:t>
                            </m:r>
                          </m:e>
                        </m:d>
                      </m:sup>
                    </m:sSubSup>
                  </m:oMath>
                </a14:m>
                <a:r>
                  <a:rPr kumimoji="0" lang="en-US" altLang="ko-KR" sz="1500" dirty="0">
                    <a:solidFill>
                      <a:schemeClr val="tx1"/>
                    </a:solidFill>
                    <a:ea typeface="굴림" panose="020B0600000101010101" pitchFamily="50" charset="-127"/>
                    <a:sym typeface="Symbol" panose="05050102010706020507" pitchFamily="18" charset="2"/>
                  </a:rPr>
                  <a:t>(=0.06) </a:t>
                </a:r>
              </a:p>
              <a:p>
                <a:pPr>
                  <a:spcBef>
                    <a:spcPts val="0"/>
                  </a:spcBef>
                  <a:buNone/>
                </a:pPr>
                <a:r>
                  <a:rPr kumimoji="0" lang="en-US" altLang="ko-KR" sz="1500" dirty="0">
                    <a:solidFill>
                      <a:schemeClr val="tx1"/>
                    </a:solidFill>
                    <a:ea typeface="굴림" panose="020B0600000101010101" pitchFamily="50" charset="-127"/>
                    <a:sym typeface="Symbol" panose="05050102010706020507" pitchFamily="18" charset="2"/>
                  </a:rPr>
                  <a:t> - Pattern Correlation Degree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o-KR" altLang="ko-KR" sz="15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p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𝑙</m:t>
                        </m:r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p>
                    <m:r>
                      <a:rPr lang="en-US" altLang="ko-KR" sz="1500" b="0" i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ko-KR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𝜌</m:t>
                        </m:r>
                      </m:e>
                      <m:sup>
                        <m:d>
                          <m:dPr>
                            <m:ctrlPr>
                              <a:rPr lang="ko-KR" altLang="ko-KR" sz="15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15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𝑙</m:t>
                            </m:r>
                          </m:e>
                        </m:d>
                      </m:sup>
                    </m:sSup>
                  </m:oMath>
                </a14:m>
                <a:r>
                  <a:rPr kumimoji="0" lang="en-US" altLang="ko-KR" sz="11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kumimoji="0" lang="en-US" altLang="ko-KR" sz="11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𝑙</m:t>
                    </m:r>
                    <m:r>
                      <a:rPr kumimoji="0" lang="en-US" altLang="ko-KR" sz="11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kumimoji="0" lang="en-US" altLang="ko-KR" sz="11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kumimoji="0" lang="en-US" altLang="ko-KR" sz="11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kumimoji="0" lang="en-US" altLang="ko-KR" sz="11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US" altLang="ko-KR" sz="11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or</m:t>
                    </m:r>
                    <m:r>
                      <a:rPr kumimoji="0" lang="en-US" altLang="ko-KR" sz="11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kumimoji="0" lang="en-US" altLang="ko-KR" sz="11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𝑜𝑢𝑡</m:t>
                    </m:r>
                  </m:oMath>
                </a14:m>
                <a:r>
                  <a:rPr kumimoji="0" lang="en-US" altLang="ko-KR" sz="1100" dirty="0">
                    <a:solidFill>
                      <a:schemeClr val="tx1"/>
                    </a:solidFill>
                  </a:rPr>
                  <a:t>)</a:t>
                </a:r>
              </a:p>
              <a:p>
                <a:pPr>
                  <a:spcBef>
                    <a:spcPts val="0"/>
                  </a:spcBef>
                  <a:buNone/>
                </a:pPr>
                <a:r>
                  <a:rPr kumimoji="0" lang="en-US" altLang="ko-KR" sz="1500" dirty="0">
                    <a:solidFill>
                      <a:schemeClr val="tx1"/>
                    </a:solidFill>
                  </a:rPr>
                  <a:t>   Pearson’s correlation coefficient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o-KR" altLang="ko-KR" sz="15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𝜌</m:t>
                        </m:r>
                      </m:e>
                      <m:sup>
                        <m:d>
                          <m:dPr>
                            <m:ctrlPr>
                              <a:rPr lang="ko-KR" altLang="ko-KR" sz="15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15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𝑙</m:t>
                            </m:r>
                          </m:e>
                        </m:d>
                      </m:sup>
                    </m:sSup>
                    <m:r>
                      <a:rPr lang="en-US" altLang="ko-KR" sz="15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US" altLang="ko-KR" sz="1500" dirty="0">
                    <a:solidFill>
                      <a:schemeClr val="tx1"/>
                    </a:solidFill>
                  </a:rPr>
                  <a:t>: denoting</a:t>
                </a:r>
              </a:p>
              <a:p>
                <a:pPr>
                  <a:spcBef>
                    <a:spcPts val="0"/>
                  </a:spcBef>
                  <a:buNone/>
                </a:pPr>
                <a:r>
                  <a:rPr kumimoji="0" lang="en-US" altLang="ko-KR" sz="1500" dirty="0"/>
                  <a:t>      </a:t>
                </a:r>
                <a:r>
                  <a:rPr kumimoji="0" lang="en-US" altLang="ko-KR" sz="1500" dirty="0">
                    <a:solidFill>
                      <a:schemeClr val="tx1"/>
                    </a:solidFill>
                  </a:rPr>
                  <a:t> similarity degree between two patterns</a:t>
                </a:r>
              </a:p>
              <a:p>
                <a:pPr>
                  <a:spcBef>
                    <a:spcPts val="0"/>
                  </a:spcBef>
                  <a:buNone/>
                </a:pPr>
                <a:r>
                  <a:rPr kumimoji="0" lang="en-US" altLang="ko-KR" sz="1500" dirty="0">
                    <a:solidFill>
                      <a:schemeClr val="tx1"/>
                    </a:solidFill>
                  </a:rPr>
                  <a:t> - Orthogonalization degree </a:t>
                </a:r>
                <a:r>
                  <a:rPr kumimoji="0" lang="ko-KR" altLang="en-US" sz="1500" dirty="0">
                    <a:solidFill>
                      <a:schemeClr val="tx1"/>
                    </a:solidFill>
                  </a:rPr>
                  <a:t>𝑂</a:t>
                </a:r>
                <a:r>
                  <a:rPr kumimoji="0" lang="en-US" altLang="ko-KR" sz="1500" baseline="30000" dirty="0">
                    <a:solidFill>
                      <a:schemeClr val="tx1"/>
                    </a:solidFill>
                  </a:rPr>
                  <a:t>(</a:t>
                </a:r>
                <a:r>
                  <a:rPr kumimoji="0" lang="ko-KR" altLang="en-US" sz="1500" baseline="30000" dirty="0">
                    <a:solidFill>
                      <a:schemeClr val="tx1"/>
                    </a:solidFill>
                  </a:rPr>
                  <a:t>𝑥</a:t>
                </a:r>
                <a:r>
                  <a:rPr kumimoji="0" lang="en-US" altLang="ko-KR" sz="1500" baseline="30000" dirty="0">
                    <a:solidFill>
                      <a:schemeClr val="tx1"/>
                    </a:solidFill>
                  </a:rPr>
                  <a:t>)</a:t>
                </a:r>
                <a:r>
                  <a:rPr kumimoji="0" lang="en-US" altLang="ko-KR" sz="1500" dirty="0">
                    <a:solidFill>
                      <a:schemeClr val="tx1"/>
                    </a:solidFill>
                  </a:rPr>
                  <a:t>=(1−</a:t>
                </a:r>
                <a:r>
                  <a:rPr kumimoji="0" lang="ko-KR" altLang="en-US" sz="1500" dirty="0">
                    <a:solidFill>
                      <a:schemeClr val="tx1"/>
                    </a:solidFill>
                  </a:rPr>
                  <a:t>𝜌</a:t>
                </a:r>
                <a:r>
                  <a:rPr kumimoji="0" lang="en-US" altLang="ko-KR" sz="1500" baseline="30000" dirty="0">
                    <a:solidFill>
                      <a:schemeClr val="tx1"/>
                    </a:solidFill>
                  </a:rPr>
                  <a:t>(</a:t>
                </a:r>
                <a:r>
                  <a:rPr kumimoji="0" lang="ko-KR" altLang="en-US" sz="1500" baseline="30000" dirty="0">
                    <a:solidFill>
                      <a:schemeClr val="tx1"/>
                    </a:solidFill>
                  </a:rPr>
                  <a:t>𝑥</a:t>
                </a:r>
                <a:r>
                  <a:rPr kumimoji="0" lang="en-US" altLang="ko-KR" sz="1500" baseline="30000" dirty="0">
                    <a:solidFill>
                      <a:schemeClr val="tx1"/>
                    </a:solidFill>
                  </a:rPr>
                  <a:t>)</a:t>
                </a:r>
                <a:r>
                  <a:rPr kumimoji="0" lang="en-US" altLang="ko-KR" sz="1500" dirty="0">
                    <a:solidFill>
                      <a:schemeClr val="tx1"/>
                    </a:solidFill>
                  </a:rPr>
                  <a:t>)/2; </a:t>
                </a:r>
                <a:r>
                  <a:rPr kumimoji="0" lang="ko-KR" altLang="en-US" sz="1100" dirty="0">
                    <a:solidFill>
                      <a:schemeClr val="tx1"/>
                    </a:solidFill>
                  </a:rPr>
                  <a:t>𝑥</a:t>
                </a:r>
                <a:r>
                  <a:rPr kumimoji="0" lang="en-US" altLang="ko-KR" sz="1100" dirty="0">
                    <a:solidFill>
                      <a:schemeClr val="tx1"/>
                    </a:solidFill>
                  </a:rPr>
                  <a:t>=</a:t>
                </a:r>
                <a:r>
                  <a:rPr kumimoji="0" lang="ko-KR" altLang="en-US" sz="1100" dirty="0">
                    <a:solidFill>
                      <a:schemeClr val="tx1"/>
                    </a:solidFill>
                  </a:rPr>
                  <a:t>𝑖𝑛</a:t>
                </a:r>
                <a:r>
                  <a:rPr kumimoji="0" lang="en-US" altLang="ko-KR" sz="1100" dirty="0">
                    <a:solidFill>
                      <a:schemeClr val="tx1"/>
                    </a:solidFill>
                  </a:rPr>
                  <a:t>, </a:t>
                </a:r>
                <a:r>
                  <a:rPr kumimoji="0" lang="ko-KR" altLang="en-US" sz="1100" dirty="0">
                    <a:solidFill>
                      <a:schemeClr val="tx1"/>
                    </a:solidFill>
                  </a:rPr>
                  <a:t>𝑜𝑢𝑡 </a:t>
                </a:r>
              </a:p>
              <a:p>
                <a:pPr>
                  <a:spcBef>
                    <a:spcPts val="0"/>
                  </a:spcBef>
                  <a:buNone/>
                </a:pPr>
                <a:r>
                  <a:rPr kumimoji="0" lang="ko-KR" altLang="en-US" sz="1100" dirty="0">
                    <a:solidFill>
                      <a:schemeClr val="tx1"/>
                    </a:solidFill>
                  </a:rPr>
                  <a:t> </a:t>
                </a:r>
                <a:r>
                  <a:rPr kumimoji="0" lang="ko-KR" altLang="en-US" sz="1500" dirty="0">
                    <a:solidFill>
                      <a:schemeClr val="tx1"/>
                    </a:solidFill>
                  </a:rPr>
                  <a:t>      </a:t>
                </a:r>
                <a:r>
                  <a:rPr kumimoji="0" lang="en-US" altLang="ko-KR" sz="1500" dirty="0">
                    <a:solidFill>
                      <a:schemeClr val="tx1"/>
                    </a:solidFill>
                  </a:rPr>
                  <a:t>representing dissimilarity degree between </a:t>
                </a:r>
              </a:p>
              <a:p>
                <a:pPr>
                  <a:spcBef>
                    <a:spcPts val="0"/>
                  </a:spcBef>
                  <a:buNone/>
                </a:pPr>
                <a:r>
                  <a:rPr kumimoji="0" lang="en-US" altLang="ko-KR" sz="1500" dirty="0">
                    <a:solidFill>
                      <a:schemeClr val="tx1"/>
                    </a:solidFill>
                  </a:rPr>
                  <a:t>       two patterns</a:t>
                </a:r>
              </a:p>
              <a:p>
                <a:pPr>
                  <a:spcBef>
                    <a:spcPts val="0"/>
                  </a:spcBef>
                  <a:buNone/>
                </a:pPr>
                <a:r>
                  <a:rPr kumimoji="0" lang="en-US" altLang="ko-KR" sz="1500" dirty="0">
                    <a:solidFill>
                      <a:schemeClr val="tx1"/>
                    </a:solidFill>
                  </a:rPr>
                  <a:t>    </a:t>
                </a:r>
                <a:r>
                  <a:rPr kumimoji="0" lang="ko-KR" altLang="en-US" sz="1500" dirty="0">
                    <a:solidFill>
                      <a:schemeClr val="tx1"/>
                    </a:solidFill>
                  </a:rPr>
                  <a:t>𝑃</a:t>
                </a:r>
                <a:r>
                  <a:rPr kumimoji="0" lang="ko-KR" altLang="en-US" sz="1500" baseline="-25000" dirty="0">
                    <a:solidFill>
                      <a:schemeClr val="tx1"/>
                    </a:solidFill>
                  </a:rPr>
                  <a:t>𝑂𝐿</a:t>
                </a:r>
                <a:r>
                  <a:rPr kumimoji="0" lang="ko-KR" altLang="en-US" sz="1500" dirty="0">
                    <a:solidFill>
                      <a:schemeClr val="tx1"/>
                    </a:solidFill>
                  </a:rPr>
                  <a:t>≥</a:t>
                </a:r>
                <a:r>
                  <a:rPr kumimoji="0" lang="en-US" altLang="ko-KR" sz="1500" dirty="0">
                    <a:solidFill>
                      <a:schemeClr val="tx1"/>
                    </a:solidFill>
                  </a:rPr>
                  <a:t>40% </a:t>
                </a:r>
                <a:r>
                  <a:rPr kumimoji="0" lang="en-US" altLang="ko-KR" sz="15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</a:t>
                </a:r>
                <a:r>
                  <a:rPr kumimoji="0" lang="en-US" altLang="ko-KR" sz="1500" dirty="0">
                    <a:solidFill>
                      <a:schemeClr val="tx1"/>
                    </a:solidFill>
                  </a:rPr>
                  <a:t> </a:t>
                </a:r>
                <a:r>
                  <a:rPr kumimoji="0" lang="ko-KR" altLang="en-US" sz="1500" dirty="0">
                    <a:solidFill>
                      <a:schemeClr val="tx1"/>
                    </a:solidFill>
                  </a:rPr>
                  <a:t>𝑂</a:t>
                </a:r>
                <a:r>
                  <a:rPr kumimoji="0" lang="en-US" altLang="ko-KR" sz="1500" baseline="30000" dirty="0">
                    <a:solidFill>
                      <a:schemeClr val="tx1"/>
                    </a:solidFill>
                  </a:rPr>
                  <a:t>(</a:t>
                </a:r>
                <a:r>
                  <a:rPr kumimoji="0" lang="ko-KR" altLang="en-US" sz="1500" baseline="30000" dirty="0">
                    <a:solidFill>
                      <a:schemeClr val="tx1"/>
                    </a:solidFill>
                  </a:rPr>
                  <a:t>𝑜𝑢𝑡</a:t>
                </a:r>
                <a:r>
                  <a:rPr kumimoji="0" lang="en-US" altLang="ko-KR" sz="1500" baseline="30000" dirty="0">
                    <a:solidFill>
                      <a:schemeClr val="tx1"/>
                    </a:solidFill>
                  </a:rPr>
                  <a:t>)</a:t>
                </a:r>
                <a:r>
                  <a:rPr kumimoji="0" lang="en-US" altLang="ko-KR" sz="1500" dirty="0">
                    <a:solidFill>
                      <a:schemeClr val="tx1"/>
                    </a:solidFill>
                  </a:rPr>
                  <a:t>&gt;</a:t>
                </a:r>
                <a:r>
                  <a:rPr kumimoji="0" lang="ko-KR" altLang="en-US" sz="1500" dirty="0">
                    <a:solidFill>
                      <a:schemeClr val="tx1"/>
                    </a:solidFill>
                  </a:rPr>
                  <a:t>𝑂</a:t>
                </a:r>
                <a:r>
                  <a:rPr kumimoji="0" lang="en-US" altLang="ko-KR" sz="1500" baseline="30000" dirty="0">
                    <a:solidFill>
                      <a:schemeClr val="tx1"/>
                    </a:solidFill>
                  </a:rPr>
                  <a:t>(</a:t>
                </a:r>
                <a:r>
                  <a:rPr kumimoji="0" lang="ko-KR" altLang="en-US" sz="1500" baseline="30000" dirty="0">
                    <a:solidFill>
                      <a:schemeClr val="tx1"/>
                    </a:solidFill>
                  </a:rPr>
                  <a:t>𝑖𝑛</a:t>
                </a:r>
                <a:r>
                  <a:rPr kumimoji="0" lang="en-US" altLang="ko-KR" sz="1500" baseline="30000" dirty="0">
                    <a:solidFill>
                      <a:schemeClr val="tx1"/>
                    </a:solidFill>
                  </a:rPr>
                  <a:t>)</a:t>
                </a:r>
                <a:r>
                  <a:rPr kumimoji="0" lang="en-US" altLang="ko-KR" sz="1500" dirty="0">
                    <a:solidFill>
                      <a:schemeClr val="tx1"/>
                    </a:solidFill>
                  </a:rPr>
                  <a:t>, </a:t>
                </a:r>
                <a:r>
                  <a:rPr kumimoji="0" lang="ko-KR" altLang="en-US" sz="1500" dirty="0">
                    <a:solidFill>
                      <a:schemeClr val="tx1"/>
                    </a:solidFill>
                  </a:rPr>
                  <a:t>𝑃</a:t>
                </a:r>
                <a:r>
                  <a:rPr kumimoji="0" lang="ko-KR" altLang="en-US" sz="1500" baseline="-25000" dirty="0">
                    <a:solidFill>
                      <a:schemeClr val="tx1"/>
                    </a:solidFill>
                  </a:rPr>
                  <a:t>𝑂𝐿</a:t>
                </a:r>
                <a:r>
                  <a:rPr kumimoji="0" lang="en-US" altLang="ko-KR" sz="1500" dirty="0">
                    <a:solidFill>
                      <a:schemeClr val="tx1"/>
                    </a:solidFill>
                  </a:rPr>
                  <a:t>&lt;40% </a:t>
                </a:r>
                <a:r>
                  <a:rPr kumimoji="0" lang="en-US" altLang="ko-KR" sz="15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</a:t>
                </a:r>
                <a:r>
                  <a:rPr kumimoji="0" lang="en-US" altLang="ko-KR" sz="1500" dirty="0">
                    <a:solidFill>
                      <a:schemeClr val="tx1"/>
                    </a:solidFill>
                  </a:rPr>
                  <a:t> </a:t>
                </a:r>
                <a:r>
                  <a:rPr kumimoji="0" lang="ko-KR" altLang="en-US" sz="1500" dirty="0">
                    <a:solidFill>
                      <a:schemeClr val="tx1"/>
                    </a:solidFill>
                  </a:rPr>
                  <a:t>𝑂</a:t>
                </a:r>
                <a:r>
                  <a:rPr kumimoji="0" lang="en-US" altLang="ko-KR" sz="1500" baseline="30000" dirty="0">
                    <a:solidFill>
                      <a:schemeClr val="tx1"/>
                    </a:solidFill>
                  </a:rPr>
                  <a:t>(</a:t>
                </a:r>
                <a:r>
                  <a:rPr kumimoji="0" lang="ko-KR" altLang="en-US" sz="1500" baseline="30000" dirty="0">
                    <a:solidFill>
                      <a:schemeClr val="tx1"/>
                    </a:solidFill>
                  </a:rPr>
                  <a:t>𝑖𝑛</a:t>
                </a:r>
                <a:r>
                  <a:rPr kumimoji="0" lang="en-US" altLang="ko-KR" sz="1500" baseline="30000" dirty="0">
                    <a:solidFill>
                      <a:schemeClr val="tx1"/>
                    </a:solidFill>
                  </a:rPr>
                  <a:t>)</a:t>
                </a:r>
                <a:r>
                  <a:rPr kumimoji="0" lang="en-US" altLang="ko-KR" sz="1500" dirty="0">
                    <a:solidFill>
                      <a:schemeClr val="tx1"/>
                    </a:solidFill>
                  </a:rPr>
                  <a:t>&gt;</a:t>
                </a:r>
                <a:r>
                  <a:rPr kumimoji="0" lang="ko-KR" altLang="en-US" sz="1500" dirty="0">
                    <a:solidFill>
                      <a:schemeClr val="tx1"/>
                    </a:solidFill>
                  </a:rPr>
                  <a:t>𝑂</a:t>
                </a:r>
                <a:r>
                  <a:rPr kumimoji="0" lang="en-US" altLang="ko-KR" sz="1500" baseline="30000" dirty="0">
                    <a:solidFill>
                      <a:schemeClr val="tx1"/>
                    </a:solidFill>
                  </a:rPr>
                  <a:t>(</a:t>
                </a:r>
                <a:r>
                  <a:rPr kumimoji="0" lang="ko-KR" altLang="en-US" sz="1500" baseline="30000" dirty="0">
                    <a:solidFill>
                      <a:schemeClr val="tx1"/>
                    </a:solidFill>
                  </a:rPr>
                  <a:t>𝑜𝑢𝑡</a:t>
                </a:r>
                <a:r>
                  <a:rPr kumimoji="0" lang="en-US" altLang="ko-KR" sz="1500" baseline="30000" dirty="0">
                    <a:solidFill>
                      <a:schemeClr val="tx1"/>
                    </a:solidFill>
                  </a:rPr>
                  <a:t>)</a:t>
                </a:r>
              </a:p>
              <a:p>
                <a:pPr>
                  <a:spcBef>
                    <a:spcPts val="0"/>
                  </a:spcBef>
                  <a:buNone/>
                </a:pPr>
                <a:r>
                  <a:rPr kumimoji="0" lang="en-US" altLang="ko-KR" sz="1500" dirty="0">
                    <a:solidFill>
                      <a:schemeClr val="tx1"/>
                    </a:solidFill>
                  </a:rPr>
                  <a:t> - Pattern Distance: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sz="15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𝒟</m:t>
                        </m:r>
                      </m:e>
                      <m:sub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  <m:sup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bSup>
                    <m:r>
                      <a:rPr lang="en-US" altLang="ko-KR" sz="15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ko-KR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𝑂</m:t>
                        </m:r>
                      </m:e>
                      <m:sup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p>
                    <m:r>
                      <a:rPr lang="en-US" altLang="ko-KR" sz="15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/</m:t>
                    </m:r>
                    <m:sSubSup>
                      <m:sSubSupPr>
                        <m:ctrlPr>
                          <a:rPr lang="ko-KR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bSup>
                  </m:oMath>
                </a14:m>
                <a:endParaRPr kumimoji="0" lang="en-US" altLang="ko-KR" sz="1500" dirty="0">
                  <a:solidFill>
                    <a:schemeClr val="tx1"/>
                  </a:solidFill>
                </a:endParaRPr>
              </a:p>
              <a:p>
                <a:pPr>
                  <a:spcBef>
                    <a:spcPts val="0"/>
                  </a:spcBef>
                  <a:buNone/>
                </a:pPr>
                <a:r>
                  <a:rPr kumimoji="0" lang="en-US" altLang="ko-KR" sz="1500" dirty="0">
                    <a:solidFill>
                      <a:schemeClr val="tx1"/>
                    </a:solidFill>
                  </a:rPr>
                  <a:t> - Pattern Separation Degree</a:t>
                </a:r>
              </a:p>
              <a:p>
                <a:pPr>
                  <a:spcBef>
                    <a:spcPts val="0"/>
                  </a:spcBef>
                  <a:buNone/>
                </a:pPr>
                <a:r>
                  <a:rPr kumimoji="0" lang="en-US" altLang="ko-KR" sz="1500" dirty="0">
                    <a:solidFill>
                      <a:schemeClr val="tx1"/>
                    </a:solidFill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5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𝒮</m:t>
                        </m:r>
                      </m:e>
                      <m:sub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ko-KR" sz="15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=</m:t>
                    </m:r>
                    <m:sSubSup>
                      <m:sSubSupPr>
                        <m:ctrlPr>
                          <a:rPr lang="ko-KR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𝒟</m:t>
                        </m:r>
                      </m:e>
                      <m:sub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  <m:sup>
                        <m:d>
                          <m:dPr>
                            <m:ctrlPr>
                              <a:rPr lang="ko-KR" altLang="ko-KR" sz="15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15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HY신명조" panose="02030600000101010101" pitchFamily="18" charset="-127"/>
                                <a:cs typeface="Times New Roman" panose="02020603050405020304" pitchFamily="18" charset="0"/>
                              </a:rPr>
                              <m:t>𝑜𝑢𝑡</m:t>
                            </m:r>
                          </m:e>
                        </m:d>
                      </m:sup>
                    </m:sSubSup>
                    <m:r>
                      <a:rPr lang="en-US" altLang="ko-KR" sz="15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/</m:t>
                    </m:r>
                    <m:sSubSup>
                      <m:sSubSupPr>
                        <m:ctrlPr>
                          <a:rPr lang="ko-KR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𝒟</m:t>
                        </m:r>
                      </m:e>
                      <m:sub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  <m:sup>
                        <m:d>
                          <m:dPr>
                            <m:ctrlPr>
                              <a:rPr lang="ko-KR" altLang="ko-KR" sz="15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15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HY신명조" panose="02030600000101010101" pitchFamily="18" charset="-127"/>
                                <a:cs typeface="Times New Roman" panose="02020603050405020304" pitchFamily="18" charset="0"/>
                              </a:rPr>
                              <m:t>𝑖𝑛</m:t>
                            </m:r>
                          </m:e>
                        </m:d>
                      </m:sup>
                    </m:sSubSup>
                  </m:oMath>
                </a14:m>
                <a:r>
                  <a:rPr kumimoji="0" lang="en-US" altLang="ko-KR" sz="1500" dirty="0">
                    <a:solidFill>
                      <a:schemeClr val="tx1"/>
                    </a:solidFill>
                  </a:rPr>
                  <a:t>  </a:t>
                </a:r>
              </a:p>
              <a:p>
                <a:pPr>
                  <a:spcBef>
                    <a:spcPts val="0"/>
                  </a:spcBef>
                  <a:buNone/>
                </a:pPr>
                <a:r>
                  <a:rPr kumimoji="0" lang="en-US" altLang="ko-KR" sz="1500" dirty="0">
                    <a:solidFill>
                      <a:schemeClr val="tx1"/>
                    </a:solidFill>
                  </a:rPr>
                  <a:t>     </a:t>
                </a:r>
                <a:r>
                  <a:rPr kumimoji="0" lang="ko-KR" altLang="en-US" sz="1500" dirty="0">
                    <a:solidFill>
                      <a:schemeClr val="tx1"/>
                    </a:solidFill>
                  </a:rPr>
                  <a:t>𝒮</a:t>
                </a:r>
                <a:r>
                  <a:rPr kumimoji="0" lang="ko-KR" altLang="en-US" sz="1500" baseline="-25000" dirty="0">
                    <a:solidFill>
                      <a:schemeClr val="tx1"/>
                    </a:solidFill>
                  </a:rPr>
                  <a:t>𝑑</a:t>
                </a:r>
                <a:r>
                  <a:rPr kumimoji="0" lang="en-US" altLang="ko-KR" sz="1500" dirty="0">
                    <a:solidFill>
                      <a:schemeClr val="tx1"/>
                    </a:solidFill>
                  </a:rPr>
                  <a:t>&gt;1 for all values of </a:t>
                </a:r>
                <a:r>
                  <a:rPr kumimoji="0" lang="ko-KR" altLang="en-US" sz="1500" dirty="0">
                    <a:solidFill>
                      <a:schemeClr val="tx1"/>
                    </a:solidFill>
                  </a:rPr>
                  <a:t>𝑃</a:t>
                </a:r>
                <a:r>
                  <a:rPr kumimoji="0" lang="ko-KR" altLang="en-US" sz="1500" baseline="-25000" dirty="0">
                    <a:solidFill>
                      <a:schemeClr val="tx1"/>
                    </a:solidFill>
                  </a:rPr>
                  <a:t>𝑂𝐿</a:t>
                </a:r>
                <a:r>
                  <a:rPr kumimoji="0" lang="ko-KR" altLang="en-US" sz="1500" dirty="0">
                    <a:solidFill>
                      <a:schemeClr val="tx1"/>
                    </a:solidFill>
                  </a:rPr>
                  <a:t> </a:t>
                </a:r>
                <a:endParaRPr kumimoji="0" lang="en-US" altLang="ko-KR" sz="1500" dirty="0">
                  <a:solidFill>
                    <a:schemeClr val="tx1"/>
                  </a:solidFill>
                </a:endParaRPr>
              </a:p>
              <a:p>
                <a:pPr>
                  <a:spcBef>
                    <a:spcPts val="0"/>
                  </a:spcBef>
                  <a:buNone/>
                </a:pPr>
                <a:r>
                  <a:rPr kumimoji="0" lang="en-US" altLang="ko-KR" sz="1500" dirty="0">
                    <a:sym typeface="Symbol" panose="05050102010706020507" pitchFamily="18" charset="2"/>
                  </a:rPr>
                  <a:t>     </a:t>
                </a:r>
                <a:r>
                  <a:rPr kumimoji="0" lang="ko-KR" altLang="en-US" sz="15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</a:t>
                </a:r>
                <a:r>
                  <a:rPr kumimoji="0" lang="ko-KR" altLang="en-US" sz="1500" dirty="0">
                    <a:solidFill>
                      <a:schemeClr val="tx1"/>
                    </a:solidFill>
                  </a:rPr>
                  <a:t> </a:t>
                </a:r>
                <a:r>
                  <a:rPr kumimoji="0" lang="en-US" altLang="ko-KR" sz="1500" dirty="0">
                    <a:solidFill>
                      <a:schemeClr val="tx1"/>
                    </a:solidFill>
                  </a:rPr>
                  <a:t>Pattern separation occurs </a:t>
                </a:r>
                <a:endParaRPr kumimoji="0" lang="en-US" altLang="ko-KR" sz="1500" dirty="0">
                  <a:solidFill>
                    <a:schemeClr val="tx1"/>
                  </a:solidFill>
                  <a:ea typeface="굴림" panose="020B0600000101010101" pitchFamily="50" charset="-127"/>
                  <a:sym typeface="Symbol" panose="05050102010706020507" pitchFamily="18" charset="2"/>
                </a:endParaRPr>
              </a:p>
              <a:p>
                <a:pPr latinLnBrk="0">
                  <a:spcBef>
                    <a:spcPts val="0"/>
                  </a:spcBef>
                  <a:buFontTx/>
                  <a:buNone/>
                </a:pPr>
                <a:endParaRPr kumimoji="0" lang="en-US" altLang="ko-KR" sz="1500" b="1" dirty="0">
                  <a:solidFill>
                    <a:schemeClr val="tx1"/>
                  </a:solidFill>
                  <a:ea typeface="굴림" panose="020B0600000101010101" pitchFamily="50" charset="-127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5" name="TextBox 15">
                <a:extLst>
                  <a:ext uri="{FF2B5EF4-FFF2-40B4-BE49-F238E27FC236}">
                    <a16:creationId xmlns:a16="http://schemas.microsoft.com/office/drawing/2014/main" id="{0401325C-F5C3-4893-7A90-31292BC237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92696"/>
                <a:ext cx="9143999" cy="6455485"/>
              </a:xfrm>
              <a:prstGeom prst="rect">
                <a:avLst/>
              </a:prstGeom>
              <a:blipFill>
                <a:blip r:embed="rId3"/>
                <a:stretch>
                  <a:fillRect l="-533" t="-5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3">
            <a:extLst>
              <a:ext uri="{FF2B5EF4-FFF2-40B4-BE49-F238E27FC236}">
                <a16:creationId xmlns:a16="http://schemas.microsoft.com/office/drawing/2014/main" id="{660748B6-C7AA-9700-60EA-E0DB16489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35" y="115888"/>
            <a:ext cx="919495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200" b="1" dirty="0">
                <a:solidFill>
                  <a:schemeClr val="tx1"/>
                </a:solidFill>
              </a:rPr>
              <a:t>Pattern Separation in The Presence Only The </a:t>
            </a:r>
            <a:r>
              <a:rPr kumimoji="0" lang="en-US" altLang="ko-KR" sz="2200" b="1" dirty="0" err="1">
                <a:solidFill>
                  <a:schemeClr val="tx1"/>
                </a:solidFill>
              </a:rPr>
              <a:t>mGCs</a:t>
            </a:r>
            <a:r>
              <a:rPr kumimoji="0" lang="en-US" altLang="ko-KR" sz="2200" b="1" dirty="0">
                <a:solidFill>
                  <a:schemeClr val="tx1"/>
                </a:solidFill>
              </a:rPr>
              <a:t> without </a:t>
            </a:r>
            <a:r>
              <a:rPr kumimoji="0" lang="en-US" altLang="ko-KR" sz="2200" b="1" dirty="0" err="1">
                <a:solidFill>
                  <a:schemeClr val="tx1"/>
                </a:solidFill>
              </a:rPr>
              <a:t>imGCs</a:t>
            </a:r>
            <a:endParaRPr kumimoji="0" lang="en-US" altLang="ko-KR" sz="22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1D58C1-E676-16AB-6438-A255044B5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9025" y="646430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dirty="0">
                <a:ea typeface="굴림" panose="020B0600000101010101" pitchFamily="50" charset="-127"/>
              </a:rPr>
              <a:t>3</a:t>
            </a:r>
            <a:endParaRPr lang="ko-KR" altLang="en-US" sz="1400" dirty="0">
              <a:ea typeface="굴림" panose="020B0600000101010101" pitchFamily="50" charset="-127"/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EC44A710-EF32-D3BA-4768-F9C1539574BF}"/>
              </a:ext>
            </a:extLst>
          </p:cNvPr>
          <p:cNvCxnSpPr/>
          <p:nvPr/>
        </p:nvCxnSpPr>
        <p:spPr>
          <a:xfrm>
            <a:off x="611188" y="692150"/>
            <a:ext cx="8532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그림 1">
            <a:extLst>
              <a:ext uri="{FF2B5EF4-FFF2-40B4-BE49-F238E27FC236}">
                <a16:creationId xmlns:a16="http://schemas.microsoft.com/office/drawing/2014/main" id="{E412F499-9261-A7DD-607A-008CE21F2A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9473" y="2704909"/>
            <a:ext cx="2842180" cy="1384652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8EC85E49-2EE2-AB6A-211A-008529047D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81541" y="2733192"/>
            <a:ext cx="1971950" cy="1371791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8B5DC12D-FFEE-0B91-C4AD-982468E9F8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6600" y="4090095"/>
            <a:ext cx="2619264" cy="1350357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A93B884-AB80-C099-D389-360FDC8BCA6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64725" y="4100755"/>
            <a:ext cx="1839058" cy="1346070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758A6D0B-7315-6892-C35A-9A01FA93569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81269" y="5427900"/>
            <a:ext cx="2074834" cy="1354644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9817BBE2-D90A-F4A7-8E9E-FA555236AB8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50973" y="5390192"/>
            <a:ext cx="2014819" cy="140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718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15">
                <a:extLst>
                  <a:ext uri="{FF2B5EF4-FFF2-40B4-BE49-F238E27FC236}">
                    <a16:creationId xmlns:a16="http://schemas.microsoft.com/office/drawing/2014/main" id="{0401325C-F5C3-4893-7A90-31292BC237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496" y="764704"/>
                <a:ext cx="8958152" cy="592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defTabSz="3244850" latinLnBrk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1pPr>
                <a:lvl2pPr marL="742950" indent="-285750" defTabSz="3244850" latinLnBrk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2pPr>
                <a:lvl3pPr marL="1143000" indent="-228600" defTabSz="3244850" latinLnBrk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3pPr>
                <a:lvl4pPr marL="1600200" indent="-228600" defTabSz="3244850" latinLnBrk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4pPr>
                <a:lvl5pPr marL="2057400" indent="-228600" defTabSz="3244850" latinLnBrk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5pPr>
                <a:lvl6pPr marL="2514600" indent="-228600" defTabSz="32448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6pPr>
                <a:lvl7pPr marL="2971800" indent="-228600" defTabSz="32448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7pPr>
                <a:lvl8pPr marL="3429000" indent="-228600" defTabSz="32448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8pPr>
                <a:lvl9pPr marL="3886200" indent="-228600" defTabSz="32448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9pPr>
              </a:lstStyle>
              <a:p>
                <a:pPr>
                  <a:buNone/>
                </a:pPr>
                <a:r>
                  <a:rPr kumimoji="0" lang="en-US" altLang="ko-KR" sz="1800" b="1" dirty="0">
                    <a:solidFill>
                      <a:schemeClr val="tx1"/>
                    </a:solidFill>
                    <a:ea typeface="굴림" panose="020B0600000101010101" pitchFamily="50" charset="-127"/>
                    <a:sym typeface="Symbol" panose="05050102010706020507" pitchFamily="18" charset="2"/>
                  </a:rPr>
                  <a:t> </a:t>
                </a:r>
                <a:r>
                  <a:rPr kumimoji="0" lang="en-US" altLang="ko-KR" sz="1800" b="1" dirty="0">
                    <a:ea typeface="굴림" panose="020B0600000101010101" pitchFamily="50" charset="-127"/>
                    <a:sym typeface="Symbol" panose="05050102010706020507" pitchFamily="18" charset="2"/>
                  </a:rPr>
                  <a:t>Low Excitatory Innervation of </a:t>
                </a:r>
                <a:r>
                  <a:rPr kumimoji="0" lang="en-US" altLang="ko-KR" sz="1800" b="1" dirty="0" err="1">
                    <a:ea typeface="굴림" panose="020B0600000101010101" pitchFamily="50" charset="-127"/>
                    <a:sym typeface="Symbol" panose="05050102010706020507" pitchFamily="18" charset="2"/>
                  </a:rPr>
                  <a:t>imGCs</a:t>
                </a:r>
                <a:endParaRPr kumimoji="0" lang="en-US" altLang="ko-KR" sz="1600" dirty="0">
                  <a:solidFill>
                    <a:schemeClr val="tx1"/>
                  </a:solidFill>
                  <a:ea typeface="굴림" panose="020B0600000101010101" pitchFamily="50" charset="-127"/>
                  <a:sym typeface="Symbol" panose="05050102010706020507" pitchFamily="18" charset="2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altLang="ko-KR" sz="1500" dirty="0">
                    <a:sym typeface="Symbol" panose="05050102010706020507" pitchFamily="18" charset="2"/>
                  </a:rPr>
                  <a:t>  - Connection probability </a:t>
                </a:r>
                <a:r>
                  <a:rPr lang="ko-KR" altLang="en-US" sz="1500" dirty="0">
                    <a:sym typeface="Symbol" panose="05050102010706020507" pitchFamily="18" charset="2"/>
                  </a:rPr>
                  <a:t>𝑝</a:t>
                </a:r>
                <a:r>
                  <a:rPr lang="ko-KR" altLang="en-US" sz="1500" baseline="-25000" dirty="0">
                    <a:sym typeface="Symbol" panose="05050102010706020507" pitchFamily="18" charset="2"/>
                  </a:rPr>
                  <a:t>𝑐</a:t>
                </a:r>
                <a:r>
                  <a:rPr lang="ko-KR" altLang="en-US" sz="1500" dirty="0">
                    <a:sym typeface="Symbol" panose="05050102010706020507" pitchFamily="18" charset="2"/>
                  </a:rPr>
                  <a:t> </a:t>
                </a:r>
                <a:r>
                  <a:rPr lang="en-US" altLang="ko-KR" sz="1500" dirty="0">
                    <a:sym typeface="Symbol" panose="05050102010706020507" pitchFamily="18" charset="2"/>
                  </a:rPr>
                  <a:t>from the EC cells and the MCs to the </a:t>
                </a:r>
                <a:r>
                  <a:rPr lang="en-US" altLang="ko-KR" sz="1500" dirty="0" err="1">
                    <a:sym typeface="Symbol" panose="05050102010706020507" pitchFamily="18" charset="2"/>
                  </a:rPr>
                  <a:t>mGCs</a:t>
                </a:r>
                <a:r>
                  <a:rPr lang="en-US" altLang="ko-KR" sz="1500" dirty="0">
                    <a:sym typeface="Symbol" panose="05050102010706020507" pitchFamily="18" charset="2"/>
                  </a:rPr>
                  <a:t> = 20 %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altLang="ko-KR" sz="1500" dirty="0">
                    <a:sym typeface="Symbol" panose="05050102010706020507" pitchFamily="18" charset="2"/>
                  </a:rPr>
                  <a:t>  - </a:t>
                </a:r>
                <a:r>
                  <a:rPr lang="en-US" altLang="ko-KR" sz="1500" dirty="0" err="1">
                    <a:sym typeface="Symbol" panose="05050102010706020507" pitchFamily="18" charset="2"/>
                  </a:rPr>
                  <a:t>imGCs</a:t>
                </a:r>
                <a:r>
                  <a:rPr lang="en-US" altLang="ko-KR" sz="1500" dirty="0">
                    <a:sym typeface="Symbol" panose="05050102010706020507" pitchFamily="18" charset="2"/>
                  </a:rPr>
                  <a:t>: </a:t>
                </a:r>
                <a:r>
                  <a:rPr lang="ko-KR" altLang="en-US" sz="1500" dirty="0">
                    <a:sym typeface="Symbol" panose="05050102010706020507" pitchFamily="18" charset="2"/>
                  </a:rPr>
                  <a:t>𝑝</a:t>
                </a:r>
                <a:r>
                  <a:rPr lang="ko-KR" altLang="en-US" sz="1500" baseline="-25000" dirty="0">
                    <a:sym typeface="Symbol" panose="05050102010706020507" pitchFamily="18" charset="2"/>
                  </a:rPr>
                  <a:t>𝑐</a:t>
                </a:r>
                <a:r>
                  <a:rPr lang="ko-KR" altLang="en-US" sz="1500" dirty="0">
                    <a:sym typeface="Symbol" panose="05050102010706020507" pitchFamily="18" charset="2"/>
                  </a:rPr>
                  <a:t> </a:t>
                </a:r>
                <a:r>
                  <a:rPr lang="en-US" altLang="ko-KR" sz="1500" dirty="0">
                    <a:sym typeface="Symbol" panose="05050102010706020507" pitchFamily="18" charset="2"/>
                  </a:rPr>
                  <a:t>is decreased to 20 </a:t>
                </a:r>
                <a:r>
                  <a:rPr lang="ko-KR" altLang="en-US" sz="1500" dirty="0">
                    <a:sym typeface="Symbol" panose="05050102010706020507" pitchFamily="18" charset="2"/>
                  </a:rPr>
                  <a:t>𝑥 </a:t>
                </a:r>
                <a:r>
                  <a:rPr lang="en-US" altLang="ko-KR" sz="1500" dirty="0">
                    <a:sym typeface="Symbol" panose="05050102010706020507" pitchFamily="18" charset="2"/>
                  </a:rPr>
                  <a:t>% [</a:t>
                </a:r>
                <a:r>
                  <a:rPr lang="ko-KR" altLang="en-US" sz="1500" dirty="0">
                    <a:sym typeface="Symbol" panose="05050102010706020507" pitchFamily="18" charset="2"/>
                  </a:rPr>
                  <a:t>𝑥 </a:t>
                </a:r>
                <a:r>
                  <a:rPr lang="en-US" altLang="ko-KR" sz="1500" dirty="0">
                    <a:sym typeface="Symbol" panose="05050102010706020507" pitchFamily="18" charset="2"/>
                  </a:rPr>
                  <a:t>(synaptic connectivity fraction); 0  </a:t>
                </a:r>
                <a:r>
                  <a:rPr lang="ko-KR" altLang="en-US" sz="1500" dirty="0">
                    <a:sym typeface="Symbol" panose="05050102010706020507" pitchFamily="18" charset="2"/>
                  </a:rPr>
                  <a:t>𝑥  </a:t>
                </a:r>
                <a:r>
                  <a:rPr lang="en-US" altLang="ko-KR" sz="1500" dirty="0">
                    <a:sym typeface="Symbol" panose="05050102010706020507" pitchFamily="18" charset="2"/>
                  </a:rPr>
                  <a:t>1]</a:t>
                </a:r>
                <a:endParaRPr kumimoji="0" lang="en-US" altLang="ko-KR" sz="1500" dirty="0">
                  <a:solidFill>
                    <a:schemeClr val="tx1"/>
                  </a:solidFill>
                  <a:ea typeface="굴림" panose="020B0600000101010101" pitchFamily="50" charset="-127"/>
                  <a:sym typeface="Symbol" panose="05050102010706020507" pitchFamily="18" charset="2"/>
                </a:endParaRPr>
              </a:p>
              <a:p>
                <a:pPr>
                  <a:buNone/>
                </a:pPr>
                <a:endParaRPr kumimoji="0" lang="en-US" altLang="ko-KR" sz="1000" b="1" dirty="0">
                  <a:solidFill>
                    <a:schemeClr val="tx1"/>
                  </a:solidFill>
                  <a:ea typeface="굴림" panose="020B0600000101010101" pitchFamily="50" charset="-127"/>
                  <a:sym typeface="Symbol" panose="05050102010706020507" pitchFamily="18" charset="2"/>
                </a:endParaRPr>
              </a:p>
              <a:p>
                <a:pPr>
                  <a:buNone/>
                </a:pPr>
                <a:r>
                  <a:rPr kumimoji="0" lang="en-US" altLang="ko-KR" sz="1800" b="1" dirty="0">
                    <a:solidFill>
                      <a:schemeClr val="tx1"/>
                    </a:solidFill>
                    <a:ea typeface="굴림" panose="020B0600000101010101" pitchFamily="50" charset="-127"/>
                    <a:sym typeface="Symbol" panose="05050102010706020507" pitchFamily="18" charset="2"/>
                  </a:rPr>
                  <a:t> </a:t>
                </a:r>
                <a:r>
                  <a:rPr lang="en-US" altLang="ko-KR" sz="1800" b="1" dirty="0">
                    <a:sym typeface="Symbol" panose="05050102010706020507" pitchFamily="18" charset="2"/>
                  </a:rPr>
                  <a:t>Effect of Low Excitatory Innervation for The </a:t>
                </a:r>
                <a:r>
                  <a:rPr lang="en-US" altLang="ko-KR" sz="1800" b="1" dirty="0" err="1">
                    <a:sym typeface="Symbol" panose="05050102010706020507" pitchFamily="18" charset="2"/>
                  </a:rPr>
                  <a:t>imGCs</a:t>
                </a:r>
                <a:endParaRPr lang="en-US" altLang="ko-KR" sz="1800" b="1" dirty="0">
                  <a:sym typeface="Symbol" panose="05050102010706020507" pitchFamily="18" charset="2"/>
                </a:endParaRPr>
              </a:p>
              <a:p>
                <a:pPr>
                  <a:spcBef>
                    <a:spcPts val="0"/>
                  </a:spcBef>
                  <a:buNone/>
                </a:pPr>
                <a:r>
                  <a:rPr lang="en-US" altLang="ko-KR" sz="1500" dirty="0">
                    <a:sym typeface="Symbol" panose="05050102010706020507" pitchFamily="18" charset="2"/>
                  </a:rPr>
                  <a:t>  - Pattern Integration by </a:t>
                </a:r>
                <a:r>
                  <a:rPr lang="en-US" altLang="ko-KR" sz="1500" dirty="0" err="1">
                    <a:sym typeface="Symbol" panose="05050102010706020507" pitchFamily="18" charset="2"/>
                  </a:rPr>
                  <a:t>imGCs</a:t>
                </a:r>
                <a:r>
                  <a:rPr lang="en-US" altLang="ko-KR" sz="1500" dirty="0">
                    <a:sym typeface="Symbol" panose="05050102010706020507" pitchFamily="18" charset="2"/>
                  </a:rPr>
                  <a:t>: With decreasing </a:t>
                </a:r>
                <a:r>
                  <a:rPr lang="ko-KR" altLang="en-US" sz="1500" dirty="0">
                    <a:sym typeface="Symbol" panose="05050102010706020507" pitchFamily="18" charset="2"/>
                  </a:rPr>
                  <a:t>𝑥 </a:t>
                </a:r>
                <a:r>
                  <a:rPr lang="en-US" altLang="ko-KR" sz="1500" dirty="0">
                    <a:sym typeface="Symbol" panose="05050102010706020507" pitchFamily="18" charset="2"/>
                  </a:rPr>
                  <a:t>from 1, the </a:t>
                </a:r>
                <a:r>
                  <a:rPr lang="en-US" altLang="ko-KR" sz="1500" dirty="0" err="1">
                    <a:sym typeface="Symbol" panose="05050102010706020507" pitchFamily="18" charset="2"/>
                  </a:rPr>
                  <a:t>imGCs</a:t>
                </a:r>
                <a:r>
                  <a:rPr lang="en-US" altLang="ko-KR" sz="1500" dirty="0">
                    <a:sym typeface="Symbol" panose="05050102010706020507" pitchFamily="18" charset="2"/>
                  </a:rPr>
                  <a:t> receive </a:t>
                </a:r>
              </a:p>
              <a:p>
                <a:pPr>
                  <a:spcBef>
                    <a:spcPts val="0"/>
                  </a:spcBef>
                  <a:buNone/>
                </a:pPr>
                <a:r>
                  <a:rPr lang="en-US" altLang="ko-KR" sz="1500" dirty="0">
                    <a:sym typeface="Symbol" panose="05050102010706020507" pitchFamily="18" charset="2"/>
                  </a:rPr>
                  <a:t>     low excitatory drive from the EC cells and the MCs</a:t>
                </a:r>
              </a:p>
              <a:p>
                <a:pPr>
                  <a:spcBef>
                    <a:spcPts val="0"/>
                  </a:spcBef>
                  <a:buNone/>
                </a:pPr>
                <a:r>
                  <a:rPr lang="en-US" altLang="ko-KR" sz="1500" dirty="0">
                    <a:sym typeface="Symbol" panose="05050102010706020507" pitchFamily="18" charset="2"/>
                  </a:rPr>
                  <a:t>     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sz="15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d>
                          <m:dPr>
                            <m:ctrlPr>
                              <a:rPr lang="ko-KR" altLang="ko-KR" sz="15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𝑖𝑚</m:t>
                            </m:r>
                          </m:e>
                        </m:d>
                      </m:sup>
                    </m:sSubSup>
                  </m:oMath>
                </a14:m>
                <a:r>
                  <a:rPr lang="en-US" altLang="ko-KR" sz="1500" dirty="0">
                    <a:sym typeface="Symbol" panose="05050102010706020507" pitchFamily="18" charset="2"/>
                  </a:rPr>
                  <a:t> of the </a:t>
                </a:r>
                <a:r>
                  <a:rPr lang="en-US" altLang="ko-KR" sz="1500" dirty="0" err="1">
                    <a:sym typeface="Symbol" panose="05050102010706020507" pitchFamily="18" charset="2"/>
                  </a:rPr>
                  <a:t>imGCs</a:t>
                </a:r>
                <a:r>
                  <a:rPr lang="en-US" altLang="ko-KR" sz="1500" dirty="0">
                    <a:sym typeface="Symbol" panose="05050102010706020507" pitchFamily="18" charset="2"/>
                  </a:rPr>
                  <a:t> decreases so rapidly. </a:t>
                </a:r>
              </a:p>
              <a:p>
                <a:pPr>
                  <a:spcBef>
                    <a:spcPts val="0"/>
                  </a:spcBef>
                  <a:buNone/>
                </a:pPr>
                <a:r>
                  <a:rPr lang="en-US" altLang="ko-KR" sz="1500" dirty="0">
                    <a:sym typeface="Symbol" panose="05050102010706020507" pitchFamily="18" charset="2"/>
                  </a:rPr>
                  <a:t>      Effect of </a:t>
                </a:r>
                <a:r>
                  <a:rPr lang="en-US" altLang="ko-KR" sz="1500" dirty="0" err="1">
                    <a:sym typeface="Symbol" panose="05050102010706020507" pitchFamily="18" charset="2"/>
                  </a:rPr>
                  <a:t>imGCs</a:t>
                </a:r>
                <a:r>
                  <a:rPr lang="en-US" altLang="ko-KR" sz="1500" dirty="0">
                    <a:sym typeface="Symbol" panose="05050102010706020507" pitchFamily="18" charset="2"/>
                  </a:rPr>
                  <a:t> becomes weaker; </a:t>
                </a:r>
                <a:r>
                  <a:rPr lang="ko-KR" altLang="en-US" sz="1500" dirty="0">
                    <a:sym typeface="Symbol" panose="05050102010706020507" pitchFamily="18" charset="2"/>
                  </a:rPr>
                  <a:t>𝐶</a:t>
                </a:r>
                <a:r>
                  <a:rPr lang="en-US" altLang="ko-KR" sz="1500" baseline="30000" dirty="0">
                    <a:sym typeface="Symbol" panose="05050102010706020507" pitchFamily="18" charset="2"/>
                  </a:rPr>
                  <a:t>(</a:t>
                </a:r>
                <a:r>
                  <a:rPr lang="ko-KR" altLang="en-US" sz="1500" baseline="30000" dirty="0">
                    <a:sym typeface="Symbol" panose="05050102010706020507" pitchFamily="18" charset="2"/>
                  </a:rPr>
                  <a:t>𝑖𝑚</a:t>
                </a:r>
                <a:r>
                  <a:rPr lang="en-US" altLang="ko-KR" sz="1500" baseline="30000" dirty="0">
                    <a:sym typeface="Symbol" panose="05050102010706020507" pitchFamily="18" charset="2"/>
                  </a:rPr>
                  <a:t>)</a:t>
                </a:r>
                <a:r>
                  <a:rPr lang="en-US" altLang="ko-KR" sz="1500" dirty="0">
                    <a:sym typeface="Symbol" panose="05050102010706020507" pitchFamily="18" charset="2"/>
                  </a:rPr>
                  <a:t> of the </a:t>
                </a:r>
                <a:r>
                  <a:rPr lang="en-US" altLang="ko-KR" sz="1500" dirty="0" err="1">
                    <a:sym typeface="Symbol" panose="05050102010706020507" pitchFamily="18" charset="2"/>
                  </a:rPr>
                  <a:t>imGCs</a:t>
                </a:r>
                <a:r>
                  <a:rPr lang="en-US" altLang="ko-KR" sz="1500" dirty="0">
                    <a:sym typeface="Symbol" panose="05050102010706020507" pitchFamily="18" charset="2"/>
                  </a:rPr>
                  <a:t> are very high</a:t>
                </a:r>
              </a:p>
              <a:p>
                <a:pPr>
                  <a:spcBef>
                    <a:spcPts val="0"/>
                  </a:spcBef>
                  <a:buNone/>
                </a:pPr>
                <a:r>
                  <a:rPr lang="en-US" altLang="ko-KR" sz="1500" dirty="0">
                    <a:sym typeface="Symbol" panose="05050102010706020507" pitchFamily="18" charset="2"/>
                  </a:rPr>
                  <a:t>      </a:t>
                </a:r>
                <a:r>
                  <a:rPr lang="en-US" altLang="ko-KR" sz="1500" dirty="0" err="1">
                    <a:sym typeface="Symbol" panose="05050102010706020507" pitchFamily="18" charset="2"/>
                  </a:rPr>
                  <a:t>imGCs</a:t>
                </a:r>
                <a:r>
                  <a:rPr lang="en-US" altLang="ko-KR" sz="1500" dirty="0">
                    <a:sym typeface="Symbol" panose="05050102010706020507" pitchFamily="18" charset="2"/>
                  </a:rPr>
                  <a:t>: good pattern integrators with the pattern </a:t>
                </a:r>
              </a:p>
              <a:p>
                <a:pPr>
                  <a:spcBef>
                    <a:spcPts val="0"/>
                  </a:spcBef>
                  <a:buNone/>
                </a:pPr>
                <a:r>
                  <a:rPr lang="en-US" altLang="ko-KR" sz="1500" dirty="0">
                    <a:sym typeface="Symbol" panose="05050102010706020507" pitchFamily="18" charset="2"/>
                  </a:rPr>
                  <a:t>                   integration degree ℐ</a:t>
                </a:r>
                <a:r>
                  <a:rPr lang="ko-KR" altLang="en-US" sz="1500" baseline="-25000" dirty="0">
                    <a:sym typeface="Symbol" panose="05050102010706020507" pitchFamily="18" charset="2"/>
                  </a:rPr>
                  <a:t>𝑑</a:t>
                </a:r>
                <a:r>
                  <a:rPr lang="ko-KR" altLang="en-US" sz="1500" dirty="0">
                    <a:sym typeface="Symbol" panose="05050102010706020507" pitchFamily="18" charset="2"/>
                  </a:rPr>
                  <a:t> </a:t>
                </a:r>
                <a:r>
                  <a:rPr lang="en-US" altLang="ko-KR" sz="1500" dirty="0">
                    <a:sym typeface="Symbol" panose="05050102010706020507" pitchFamily="18" charset="2"/>
                  </a:rPr>
                  <a:t>[=</a:t>
                </a:r>
                <a:r>
                  <a:rPr lang="ko-KR" altLang="en-US" sz="1500" dirty="0">
                    <a:sym typeface="Symbol" panose="05050102010706020507" pitchFamily="18" charset="2"/>
                  </a:rPr>
                  <a:t>𝐶</a:t>
                </a:r>
                <a:r>
                  <a:rPr lang="en-US" altLang="ko-KR" sz="1500" baseline="30000" dirty="0">
                    <a:sym typeface="Symbol" panose="05050102010706020507" pitchFamily="18" charset="2"/>
                  </a:rPr>
                  <a:t>(</a:t>
                </a:r>
                <a:r>
                  <a:rPr lang="ko-KR" altLang="en-US" sz="1500" baseline="30000" dirty="0">
                    <a:sym typeface="Symbol" panose="05050102010706020507" pitchFamily="18" charset="2"/>
                  </a:rPr>
                  <a:t>𝑖𝑚</a:t>
                </a:r>
                <a:r>
                  <a:rPr lang="en-US" altLang="ko-KR" sz="1500" baseline="30000" dirty="0">
                    <a:sym typeface="Symbol" panose="05050102010706020507" pitchFamily="18" charset="2"/>
                  </a:rPr>
                  <a:t>)</a:t>
                </a:r>
                <a:r>
                  <a:rPr lang="en-US" altLang="ko-KR" sz="1500" dirty="0">
                    <a:sym typeface="Symbol" panose="05050102010706020507" pitchFamily="18" charset="2"/>
                  </a:rPr>
                  <a:t>/</a:t>
                </a:r>
                <a:r>
                  <a:rPr lang="ko-KR" altLang="en-US" sz="1500" dirty="0">
                    <a:sym typeface="Symbol" panose="05050102010706020507" pitchFamily="18" charset="2"/>
                  </a:rPr>
                  <a:t>𝐶</a:t>
                </a:r>
                <a:r>
                  <a:rPr lang="en-US" altLang="ko-KR" sz="1500" baseline="30000" dirty="0">
                    <a:sym typeface="Symbol" panose="05050102010706020507" pitchFamily="18" charset="2"/>
                  </a:rPr>
                  <a:t>(</a:t>
                </a:r>
                <a:r>
                  <a:rPr lang="ko-KR" altLang="en-US" sz="1500" baseline="30000" dirty="0">
                    <a:sym typeface="Symbol" panose="05050102010706020507" pitchFamily="18" charset="2"/>
                  </a:rPr>
                  <a:t>𝑖𝑛</a:t>
                </a:r>
                <a:r>
                  <a:rPr lang="en-US" altLang="ko-KR" sz="1500" baseline="30000" dirty="0">
                    <a:sym typeface="Symbol" panose="05050102010706020507" pitchFamily="18" charset="2"/>
                  </a:rPr>
                  <a:t>)</a:t>
                </a:r>
                <a:r>
                  <a:rPr lang="en-US" altLang="ko-KR" sz="1500" dirty="0">
                    <a:sym typeface="Symbol" panose="05050102010706020507" pitchFamily="18" charset="2"/>
                  </a:rPr>
                  <a:t>] &gt;1</a:t>
                </a:r>
              </a:p>
              <a:p>
                <a:pPr>
                  <a:spcBef>
                    <a:spcPts val="0"/>
                  </a:spcBef>
                  <a:buNone/>
                </a:pPr>
                <a:r>
                  <a:rPr lang="en-US" altLang="ko-KR" sz="1500" dirty="0">
                    <a:sym typeface="Symbol" panose="05050102010706020507" pitchFamily="18" charset="2"/>
                  </a:rPr>
                  <a:t>  - Pattern Separation by </a:t>
                </a:r>
                <a:r>
                  <a:rPr lang="en-US" altLang="ko-KR" sz="1500" dirty="0" err="1">
                    <a:sym typeface="Symbol" panose="05050102010706020507" pitchFamily="18" charset="2"/>
                  </a:rPr>
                  <a:t>mGCs</a:t>
                </a:r>
                <a:r>
                  <a:rPr lang="en-US" altLang="ko-KR" sz="1500" dirty="0">
                    <a:sym typeface="Symbol" panose="05050102010706020507" pitchFamily="18" charset="2"/>
                  </a:rPr>
                  <a:t>: With decreasing </a:t>
                </a:r>
                <a:r>
                  <a:rPr lang="ko-KR" altLang="en-US" sz="1500" dirty="0">
                    <a:sym typeface="Symbol" panose="05050102010706020507" pitchFamily="18" charset="2"/>
                  </a:rPr>
                  <a:t>𝑥 </a:t>
                </a:r>
                <a:r>
                  <a:rPr lang="en-US" altLang="ko-KR" sz="1500" dirty="0">
                    <a:sym typeface="Symbol" panose="05050102010706020507" pitchFamily="18" charset="2"/>
                  </a:rPr>
                  <a:t>from 1,</a:t>
                </a:r>
              </a:p>
              <a:p>
                <a:pPr>
                  <a:spcBef>
                    <a:spcPts val="0"/>
                  </a:spcBef>
                  <a:buNone/>
                </a:pPr>
                <a:r>
                  <a:rPr lang="en-US" altLang="ko-KR" sz="1500" dirty="0">
                    <a:sym typeface="Symbol" panose="05050102010706020507" pitchFamily="18" charset="2"/>
                  </a:rPr>
                  <a:t>     the feedback inhibition to the </a:t>
                </a:r>
                <a:r>
                  <a:rPr lang="en-US" altLang="ko-KR" sz="1500" dirty="0" err="1">
                    <a:sym typeface="Symbol" panose="05050102010706020507" pitchFamily="18" charset="2"/>
                  </a:rPr>
                  <a:t>mGCs</a:t>
                </a:r>
                <a:r>
                  <a:rPr lang="en-US" altLang="ko-KR" sz="1500" dirty="0">
                    <a:sym typeface="Symbol" panose="05050102010706020507" pitchFamily="18" charset="2"/>
                  </a:rPr>
                  <a:t> is decreased due </a:t>
                </a:r>
              </a:p>
              <a:p>
                <a:pPr>
                  <a:spcBef>
                    <a:spcPts val="0"/>
                  </a:spcBef>
                  <a:buNone/>
                </a:pPr>
                <a:r>
                  <a:rPr lang="en-US" altLang="ko-KR" sz="1500" dirty="0">
                    <a:sym typeface="Symbol" panose="05050102010706020507" pitchFamily="18" charset="2"/>
                  </a:rPr>
                  <a:t>     to decrease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sz="15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d>
                          <m:dPr>
                            <m:ctrlPr>
                              <a:rPr lang="ko-KR" altLang="ko-KR" sz="15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𝑖𝑚</m:t>
                            </m:r>
                          </m:e>
                        </m:d>
                      </m:sup>
                    </m:sSubSup>
                  </m:oMath>
                </a14:m>
                <a:r>
                  <a:rPr lang="en-US" altLang="ko-KR" sz="1500" dirty="0">
                    <a:sym typeface="Symbol" panose="05050102010706020507" pitchFamily="18" charset="2"/>
                  </a:rPr>
                  <a:t>  Increase 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sz="15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d>
                          <m:dPr>
                            <m:ctrlPr>
                              <a:rPr lang="ko-KR" altLang="ko-KR" sz="15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sup>
                    </m:sSubSup>
                  </m:oMath>
                </a14:m>
                <a:r>
                  <a:rPr lang="en-US" altLang="ko-KR" sz="1500" dirty="0">
                    <a:sym typeface="Symbol" panose="05050102010706020507" pitchFamily="18" charset="2"/>
                  </a:rPr>
                  <a:t> </a:t>
                </a:r>
              </a:p>
              <a:p>
                <a:pPr>
                  <a:spcBef>
                    <a:spcPts val="0"/>
                  </a:spcBef>
                  <a:buNone/>
                </a:pPr>
                <a:r>
                  <a:rPr lang="en-US" altLang="ko-KR" sz="1500" dirty="0">
                    <a:sym typeface="Symbol" panose="05050102010706020507" pitchFamily="18" charset="2"/>
                  </a:rPr>
                  <a:t>      Decrease in pattern separation efficacy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sz="15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𝒮</m:t>
                        </m:r>
                      </m:e>
                      <m:sub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  <m:sup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bSup>
                  </m:oMath>
                </a14:m>
                <a:endParaRPr lang="en-US" altLang="ko-KR" sz="1500" dirty="0">
                  <a:sym typeface="Symbol" panose="05050102010706020507" pitchFamily="18" charset="2"/>
                </a:endParaRPr>
              </a:p>
              <a:p>
                <a:pPr>
                  <a:spcBef>
                    <a:spcPts val="0"/>
                  </a:spcBef>
                  <a:buNone/>
                </a:pPr>
                <a:r>
                  <a:rPr lang="en-US" altLang="ko-KR" sz="1500" dirty="0">
                    <a:sym typeface="Symbol" panose="05050102010706020507" pitchFamily="18" charset="2"/>
                  </a:rPr>
                  <a:t>  - Pattern Separation Efficacy of The </a:t>
                </a:r>
                <a:r>
                  <a:rPr lang="en-US" altLang="ko-KR" sz="1500" dirty="0" err="1">
                    <a:sym typeface="Symbol" panose="05050102010706020507" pitchFamily="18" charset="2"/>
                  </a:rPr>
                  <a:t>mGCs</a:t>
                </a:r>
                <a:endParaRPr lang="en-US" altLang="ko-KR" sz="1500" dirty="0">
                  <a:sym typeface="Symbol" panose="05050102010706020507" pitchFamily="18" charset="2"/>
                </a:endParaRPr>
              </a:p>
              <a:p>
                <a:pPr>
                  <a:buNone/>
                </a:pPr>
                <a:r>
                  <a:rPr lang="en-US" altLang="ko-KR" sz="1500" dirty="0">
                    <a:sym typeface="Symbol" panose="05050102010706020507" pitchFamily="18" charset="2"/>
                  </a:rPr>
                  <a:t>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sz="15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𝒮</m:t>
                        </m:r>
                      </m:e>
                      <m:sub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  <m:sup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altLang="ko-KR" sz="1500" dirty="0">
                    <a:sym typeface="Symbol" panose="05050102010706020507" pitchFamily="18" charset="2"/>
                  </a:rPr>
                  <a:t> varies by competition between high excitability </a:t>
                </a:r>
              </a:p>
              <a:p>
                <a:pPr>
                  <a:buNone/>
                </a:pPr>
                <a:r>
                  <a:rPr lang="en-US" altLang="ko-KR" sz="1500" dirty="0">
                    <a:sym typeface="Symbol" panose="05050102010706020507" pitchFamily="18" charset="2"/>
                  </a:rPr>
                  <a:t>     and low excitatory innervation of the </a:t>
                </a:r>
                <a:r>
                  <a:rPr lang="en-US" altLang="ko-KR" sz="1500" dirty="0" err="1">
                    <a:sym typeface="Symbol" panose="05050102010706020507" pitchFamily="18" charset="2"/>
                  </a:rPr>
                  <a:t>imGCs</a:t>
                </a:r>
                <a:endParaRPr lang="en-US" altLang="ko-KR" sz="1500" dirty="0">
                  <a:sym typeface="Symbol" panose="05050102010706020507" pitchFamily="18" charset="2"/>
                </a:endParaRPr>
              </a:p>
              <a:p>
                <a:pPr>
                  <a:buNone/>
                </a:pPr>
                <a:r>
                  <a:rPr lang="en-US" altLang="ko-KR" sz="1500" dirty="0">
                    <a:sym typeface="Symbol" panose="05050102010706020507" pitchFamily="18" charset="2"/>
                  </a:rPr>
                  <a:t>    Effect of high excitability &gt; Effect of low excitatory </a:t>
                </a:r>
              </a:p>
              <a:p>
                <a:pPr>
                  <a:buNone/>
                </a:pPr>
                <a:r>
                  <a:rPr lang="en-US" altLang="ko-KR" sz="1500" dirty="0">
                    <a:sym typeface="Symbol" panose="05050102010706020507" pitchFamily="18" charset="2"/>
                  </a:rPr>
                  <a:t>       [1≥</a:t>
                </a:r>
                <a:r>
                  <a:rPr lang="ko-KR" altLang="en-US" sz="1500" dirty="0">
                    <a:sym typeface="Symbol" panose="05050102010706020507" pitchFamily="18" charset="2"/>
                  </a:rPr>
                  <a:t>𝑥</a:t>
                </a:r>
                <a:r>
                  <a:rPr lang="en-US" altLang="ko-KR" sz="1500" dirty="0">
                    <a:sym typeface="Symbol" panose="05050102010706020507" pitchFamily="18" charset="2"/>
                  </a:rPr>
                  <a:t>&gt;</a:t>
                </a:r>
                <a:r>
                  <a:rPr lang="ko-KR" altLang="en-US" sz="1500" dirty="0">
                    <a:sym typeface="Symbol" panose="05050102010706020507" pitchFamily="18" charset="2"/>
                  </a:rPr>
                  <a:t>𝑥</a:t>
                </a:r>
                <a:r>
                  <a:rPr lang="en-US" altLang="ko-KR" sz="1500" baseline="30000" dirty="0">
                    <a:sym typeface="Symbol" panose="05050102010706020507" pitchFamily="18" charset="2"/>
                  </a:rPr>
                  <a:t>∗</a:t>
                </a:r>
                <a:r>
                  <a:rPr lang="en-US" altLang="ko-KR" sz="1500" dirty="0">
                    <a:sym typeface="Symbol" panose="05050102010706020507" pitchFamily="18" charset="2"/>
                  </a:rPr>
                  <a:t> (≃0.4)]  Pattern separation efficacy of the </a:t>
                </a:r>
                <a:r>
                  <a:rPr lang="en-US" altLang="ko-KR" sz="1500" dirty="0" err="1">
                    <a:sym typeface="Symbol" panose="05050102010706020507" pitchFamily="18" charset="2"/>
                  </a:rPr>
                  <a:t>mGCs</a:t>
                </a:r>
                <a:r>
                  <a:rPr lang="en-US" altLang="ko-KR" sz="1500" dirty="0">
                    <a:sym typeface="Symbol" panose="05050102010706020507" pitchFamily="18" charset="2"/>
                  </a:rPr>
                  <a:t>: Enhanced </a:t>
                </a:r>
              </a:p>
              <a:p>
                <a:pPr>
                  <a:buNone/>
                </a:pPr>
                <a:r>
                  <a:rPr lang="en-US" altLang="ko-KR" sz="1500" dirty="0">
                    <a:sym typeface="Symbol" panose="05050102010706020507" pitchFamily="18" charset="2"/>
                  </a:rPr>
                  <a:t>    Effect of low excitatory innervation &gt; Effect of high excitability </a:t>
                </a:r>
              </a:p>
              <a:p>
                <a:pPr>
                  <a:buNone/>
                </a:pPr>
                <a:r>
                  <a:rPr lang="en-US" altLang="ko-KR" sz="1500" dirty="0">
                    <a:sym typeface="Symbol" panose="05050102010706020507" pitchFamily="18" charset="2"/>
                  </a:rPr>
                  <a:t>       (</a:t>
                </a:r>
                <a:r>
                  <a:rPr lang="ko-KR" altLang="en-US" sz="1500" dirty="0">
                    <a:sym typeface="Symbol" panose="05050102010706020507" pitchFamily="18" charset="2"/>
                  </a:rPr>
                  <a:t>𝑥</a:t>
                </a:r>
                <a:r>
                  <a:rPr lang="en-US" altLang="ko-KR" sz="1500" dirty="0">
                    <a:sym typeface="Symbol" panose="05050102010706020507" pitchFamily="18" charset="2"/>
                  </a:rPr>
                  <a:t>&gt;</a:t>
                </a:r>
                <a:r>
                  <a:rPr lang="ko-KR" altLang="en-US" sz="1500" dirty="0">
                    <a:sym typeface="Symbol" panose="05050102010706020507" pitchFamily="18" charset="2"/>
                  </a:rPr>
                  <a:t>𝑥</a:t>
                </a:r>
                <a:r>
                  <a:rPr lang="en-US" altLang="ko-KR" sz="1500" baseline="30000" dirty="0">
                    <a:sym typeface="Symbol" panose="05050102010706020507" pitchFamily="18" charset="2"/>
                  </a:rPr>
                  <a:t>∗</a:t>
                </a:r>
                <a:r>
                  <a:rPr lang="en-US" altLang="ko-KR" sz="1500" dirty="0">
                    <a:sym typeface="Symbol" panose="05050102010706020507" pitchFamily="18" charset="2"/>
                  </a:rPr>
                  <a:t>≥0)  Pattern separation efficacy of the </a:t>
                </a:r>
                <a:r>
                  <a:rPr lang="en-US" altLang="ko-KR" sz="1500" dirty="0" err="1">
                    <a:sym typeface="Symbol" panose="05050102010706020507" pitchFamily="18" charset="2"/>
                  </a:rPr>
                  <a:t>mGCs</a:t>
                </a:r>
                <a:r>
                  <a:rPr lang="en-US" altLang="ko-KR" sz="1500" dirty="0">
                    <a:sym typeface="Symbol" panose="05050102010706020507" pitchFamily="18" charset="2"/>
                  </a:rPr>
                  <a:t>: Worsened</a:t>
                </a:r>
                <a:endParaRPr lang="ko-KR" altLang="ko-KR" sz="1500" dirty="0"/>
              </a:p>
            </p:txBody>
          </p:sp>
        </mc:Choice>
        <mc:Fallback xmlns="">
          <p:sp>
            <p:nvSpPr>
              <p:cNvPr id="5" name="TextBox 15">
                <a:extLst>
                  <a:ext uri="{FF2B5EF4-FFF2-40B4-BE49-F238E27FC236}">
                    <a16:creationId xmlns:a16="http://schemas.microsoft.com/office/drawing/2014/main" id="{0401325C-F5C3-4893-7A90-31292BC237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496" y="764704"/>
                <a:ext cx="8958152" cy="5924763"/>
              </a:xfrm>
              <a:prstGeom prst="rect">
                <a:avLst/>
              </a:prstGeom>
              <a:blipFill>
                <a:blip r:embed="rId2"/>
                <a:stretch>
                  <a:fillRect l="-613" t="-51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그림 10">
            <a:extLst>
              <a:ext uri="{FF2B5EF4-FFF2-40B4-BE49-F238E27FC236}">
                <a16:creationId xmlns:a16="http://schemas.microsoft.com/office/drawing/2014/main" id="{CC774073-3A14-D4CA-2D2E-73B6A9EBB2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1647"/>
          <a:stretch/>
        </p:blipFill>
        <p:spPr>
          <a:xfrm>
            <a:off x="7206660" y="5594006"/>
            <a:ext cx="1892254" cy="1219370"/>
          </a:xfrm>
          <a:prstGeom prst="rect">
            <a:avLst/>
          </a:prstGeom>
        </p:spPr>
      </p:pic>
      <p:sp>
        <p:nvSpPr>
          <p:cNvPr id="6" name="TextBox 3">
            <a:extLst>
              <a:ext uri="{FF2B5EF4-FFF2-40B4-BE49-F238E27FC236}">
                <a16:creationId xmlns:a16="http://schemas.microsoft.com/office/drawing/2014/main" id="{660748B6-C7AA-9700-60EA-E0DB16489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35" y="115888"/>
            <a:ext cx="754014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200" b="1" dirty="0">
                <a:solidFill>
                  <a:schemeClr val="tx1"/>
                </a:solidFill>
              </a:rPr>
              <a:t>Effect of Adult-born </a:t>
            </a:r>
            <a:r>
              <a:rPr kumimoji="0" lang="en-US" altLang="ko-KR" sz="2200" b="1" dirty="0" err="1">
                <a:solidFill>
                  <a:schemeClr val="tx1"/>
                </a:solidFill>
              </a:rPr>
              <a:t>imGCs</a:t>
            </a:r>
            <a:r>
              <a:rPr kumimoji="0" lang="en-US" altLang="ko-KR" sz="2200" b="1" dirty="0">
                <a:solidFill>
                  <a:schemeClr val="tx1"/>
                </a:solidFill>
              </a:rPr>
              <a:t> on the Pattern Separation</a:t>
            </a:r>
            <a:endParaRPr kumimoji="0" lang="en-US" altLang="ko-KR" sz="22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1D58C1-E676-16AB-6438-A255044B5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0436" y="6577607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dirty="0">
                <a:ea typeface="굴림" panose="020B0600000101010101" pitchFamily="50" charset="-127"/>
              </a:rPr>
              <a:t>4</a:t>
            </a:r>
            <a:endParaRPr lang="ko-KR" altLang="en-US" sz="1400" dirty="0">
              <a:ea typeface="굴림" panose="020B0600000101010101" pitchFamily="50" charset="-127"/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EC44A710-EF32-D3BA-4768-F9C1539574BF}"/>
              </a:ext>
            </a:extLst>
          </p:cNvPr>
          <p:cNvCxnSpPr/>
          <p:nvPr/>
        </p:nvCxnSpPr>
        <p:spPr>
          <a:xfrm>
            <a:off x="611188" y="692150"/>
            <a:ext cx="8532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그림 3">
            <a:extLst>
              <a:ext uri="{FF2B5EF4-FFF2-40B4-BE49-F238E27FC236}">
                <a16:creationId xmlns:a16="http://schemas.microsoft.com/office/drawing/2014/main" id="{0E145D52-5EF0-D700-D4E3-A6C833F8B6B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0808"/>
          <a:stretch/>
        </p:blipFill>
        <p:spPr>
          <a:xfrm>
            <a:off x="5248353" y="3089870"/>
            <a:ext cx="1943832" cy="1249854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24CAC6C8-5DA4-AD85-9968-0B8250CED63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2504"/>
          <a:stretch/>
        </p:blipFill>
        <p:spPr>
          <a:xfrm>
            <a:off x="7200747" y="4355230"/>
            <a:ext cx="1918441" cy="1242233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8F803A17-3E21-EB78-BB08-AD52EC223A8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0808"/>
          <a:stretch/>
        </p:blipFill>
        <p:spPr>
          <a:xfrm>
            <a:off x="7158476" y="1899578"/>
            <a:ext cx="1943832" cy="1249854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F6389748-A614-4E6B-6C81-D2E6C4FCC5D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978"/>
          <a:stretch/>
        </p:blipFill>
        <p:spPr>
          <a:xfrm>
            <a:off x="7190069" y="3153957"/>
            <a:ext cx="1918435" cy="1219370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9D7061A2-DAB4-D29C-66C0-8CCA9333AC8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50083"/>
          <a:stretch/>
        </p:blipFill>
        <p:spPr>
          <a:xfrm>
            <a:off x="5225883" y="4333644"/>
            <a:ext cx="2016229" cy="1242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994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5">
            <a:extLst>
              <a:ext uri="{FF2B5EF4-FFF2-40B4-BE49-F238E27FC236}">
                <a16:creationId xmlns:a16="http://schemas.microsoft.com/office/drawing/2014/main" id="{0401325C-F5C3-4893-7A90-31292BC23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033" y="1223735"/>
            <a:ext cx="8377439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244850"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32448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defTabSz="324485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defTabSz="324485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defTabSz="324485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defTabSz="32448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defTabSz="32448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defTabSz="32448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defTabSz="32448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buNone/>
            </a:pPr>
            <a:r>
              <a:rPr kumimoji="0" lang="en-US" altLang="ko-KR" sz="1800" b="1" dirty="0">
                <a:solidFill>
                  <a:schemeClr val="tx1"/>
                </a:solidFill>
                <a:ea typeface="굴림" panose="020B0600000101010101" pitchFamily="50" charset="-127"/>
                <a:sym typeface="Symbol" panose="05050102010706020507" pitchFamily="18" charset="2"/>
              </a:rPr>
              <a:t> Pattern Correlation Degree</a:t>
            </a:r>
          </a:p>
          <a:p>
            <a:pPr marL="0" indent="0">
              <a:buNone/>
            </a:pPr>
            <a:endParaRPr lang="en-US" altLang="ko-KR" sz="16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ko-KR" altLang="en-US" sz="1600" dirty="0">
                <a:sym typeface="Symbol" panose="05050102010706020507" pitchFamily="18" charset="2"/>
              </a:rPr>
              <a:t>   𝐶</a:t>
            </a:r>
            <a:r>
              <a:rPr lang="en-US" altLang="ko-KR" sz="1600" baseline="30000" dirty="0">
                <a:sym typeface="Symbol" panose="05050102010706020507" pitchFamily="18" charset="2"/>
              </a:rPr>
              <a:t>(</a:t>
            </a:r>
            <a:r>
              <a:rPr lang="ko-KR" altLang="en-US" sz="1600" baseline="30000" dirty="0">
                <a:sym typeface="Symbol" panose="05050102010706020507" pitchFamily="18" charset="2"/>
              </a:rPr>
              <a:t>𝑖𝑚</a:t>
            </a:r>
            <a:r>
              <a:rPr lang="en-US" altLang="ko-KR" sz="1600" baseline="30000" dirty="0">
                <a:sym typeface="Symbol" panose="05050102010706020507" pitchFamily="18" charset="2"/>
              </a:rPr>
              <a:t>)</a:t>
            </a:r>
            <a:r>
              <a:rPr lang="en-US" altLang="ko-KR" sz="1600" dirty="0">
                <a:sym typeface="Symbol" panose="05050102010706020507" pitchFamily="18" charset="2"/>
              </a:rPr>
              <a:t>&gt;</a:t>
            </a:r>
            <a:r>
              <a:rPr lang="ko-KR" altLang="en-US" sz="1600" dirty="0">
                <a:sym typeface="Symbol" panose="05050102010706020507" pitchFamily="18" charset="2"/>
              </a:rPr>
              <a:t>𝐶</a:t>
            </a:r>
            <a:r>
              <a:rPr lang="en-US" altLang="ko-KR" sz="1600" baseline="30000" dirty="0">
                <a:sym typeface="Symbol" panose="05050102010706020507" pitchFamily="18" charset="2"/>
              </a:rPr>
              <a:t>(</a:t>
            </a:r>
            <a:r>
              <a:rPr lang="ko-KR" altLang="en-US" sz="1600" baseline="30000" dirty="0">
                <a:sym typeface="Symbol" panose="05050102010706020507" pitchFamily="18" charset="2"/>
              </a:rPr>
              <a:t>𝑖𝑛</a:t>
            </a:r>
            <a:r>
              <a:rPr lang="en-US" altLang="ko-KR" sz="1600" baseline="30000" dirty="0">
                <a:sym typeface="Symbol" panose="05050102010706020507" pitchFamily="18" charset="2"/>
              </a:rPr>
              <a:t>)</a:t>
            </a:r>
            <a:r>
              <a:rPr lang="en-US" altLang="ko-KR" sz="1600" dirty="0">
                <a:sym typeface="Symbol" panose="05050102010706020507" pitchFamily="18" charset="2"/>
              </a:rPr>
              <a:t> for all range of </a:t>
            </a:r>
            <a:r>
              <a:rPr lang="ko-KR" altLang="en-US" sz="1600" dirty="0">
                <a:sym typeface="Symbol" panose="05050102010706020507" pitchFamily="18" charset="2"/>
              </a:rPr>
              <a:t>𝑃</a:t>
            </a:r>
            <a:r>
              <a:rPr lang="ko-KR" altLang="en-US" sz="1600" baseline="-25000" dirty="0">
                <a:sym typeface="Symbol" panose="05050102010706020507" pitchFamily="18" charset="2"/>
              </a:rPr>
              <a:t>𝑂𝐿</a:t>
            </a:r>
            <a:endParaRPr lang="en-US" altLang="ko-KR" sz="1600" baseline="-25000" dirty="0">
              <a:sym typeface="Symbol" panose="05050102010706020507" pitchFamily="18" charset="2"/>
            </a:endParaRPr>
          </a:p>
          <a:p>
            <a:pPr>
              <a:buNone/>
            </a:pPr>
            <a:endParaRPr kumimoji="0" lang="en-US" altLang="ko-KR" sz="1800" b="1" dirty="0"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>
              <a:buNone/>
            </a:pPr>
            <a:endParaRPr kumimoji="0" lang="en-US" altLang="ko-KR" sz="1800" b="1" dirty="0"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>
              <a:buNone/>
            </a:pPr>
            <a:endParaRPr kumimoji="0" lang="en-US" altLang="ko-KR" sz="1800" b="1" dirty="0"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>
              <a:buNone/>
            </a:pPr>
            <a:endParaRPr kumimoji="0" lang="en-US" altLang="ko-KR" sz="1800" b="1" dirty="0"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>
              <a:buNone/>
            </a:pPr>
            <a:endParaRPr kumimoji="0" lang="en-US" altLang="ko-KR" sz="1800" b="1" dirty="0"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>
              <a:buNone/>
            </a:pPr>
            <a:r>
              <a:rPr kumimoji="0" lang="en-US" altLang="ko-KR" sz="1800" b="1" dirty="0">
                <a:ea typeface="굴림" panose="020B0600000101010101" pitchFamily="50" charset="-127"/>
                <a:sym typeface="Symbol" panose="05050102010706020507" pitchFamily="18" charset="2"/>
              </a:rPr>
              <a:t> Pattern Integration Efficacy of The </a:t>
            </a:r>
            <a:r>
              <a:rPr kumimoji="0" lang="en-US" altLang="ko-KR" sz="1800" b="1" dirty="0" err="1">
                <a:ea typeface="굴림" panose="020B0600000101010101" pitchFamily="50" charset="-127"/>
                <a:sym typeface="Symbol" panose="05050102010706020507" pitchFamily="18" charset="2"/>
              </a:rPr>
              <a:t>imGCs</a:t>
            </a:r>
            <a:endParaRPr kumimoji="0" lang="en-US" altLang="ko-KR" sz="1800" b="1" dirty="0"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None/>
            </a:pPr>
            <a:r>
              <a:rPr kumimoji="0" lang="en-US" altLang="ko-KR" sz="1800" dirty="0">
                <a:ea typeface="굴림" panose="020B0600000101010101" pitchFamily="50" charset="-127"/>
                <a:sym typeface="Symbol" panose="05050102010706020507" pitchFamily="18" charset="2"/>
              </a:rPr>
              <a:t>  </a:t>
            </a:r>
            <a:r>
              <a:rPr kumimoji="0" lang="en-US" altLang="ko-KR" sz="1600" dirty="0">
                <a:ea typeface="굴림" panose="020B0600000101010101" pitchFamily="50" charset="-127"/>
                <a:sym typeface="Symbol" panose="05050102010706020507" pitchFamily="18" charset="2"/>
              </a:rPr>
              <a:t>- Pattern integration efficacy of the </a:t>
            </a:r>
            <a:r>
              <a:rPr kumimoji="0" lang="en-US" altLang="ko-KR" sz="1600" dirty="0" err="1">
                <a:ea typeface="굴림" panose="020B0600000101010101" pitchFamily="50" charset="-127"/>
                <a:sym typeface="Symbol" panose="05050102010706020507" pitchFamily="18" charset="2"/>
              </a:rPr>
              <a:t>imGCs</a:t>
            </a:r>
            <a:r>
              <a:rPr kumimoji="0" lang="en-US" altLang="ko-KR" sz="1600" dirty="0">
                <a:ea typeface="굴림" panose="020B0600000101010101" pitchFamily="50" charset="-127"/>
                <a:sym typeface="Symbol" panose="05050102010706020507" pitchFamily="18" charset="2"/>
              </a:rPr>
              <a:t>: </a:t>
            </a:r>
          </a:p>
          <a:p>
            <a:pPr latinLnBrk="0">
              <a:spcBef>
                <a:spcPct val="0"/>
              </a:spcBef>
              <a:buNone/>
            </a:pPr>
            <a:r>
              <a:rPr kumimoji="0" lang="en-US" altLang="ko-KR" sz="1600" dirty="0">
                <a:ea typeface="굴림" panose="020B0600000101010101" pitchFamily="50" charset="-127"/>
                <a:sym typeface="Symbol" panose="05050102010706020507" pitchFamily="18" charset="2"/>
              </a:rPr>
              <a:t>      Better for dissimilar input patterns</a:t>
            </a:r>
          </a:p>
          <a:p>
            <a:pPr latinLnBrk="0">
              <a:spcBef>
                <a:spcPct val="0"/>
              </a:spcBef>
              <a:buNone/>
            </a:pPr>
            <a:r>
              <a:rPr kumimoji="0" lang="en-US" altLang="ko-KR" sz="1600" dirty="0">
                <a:ea typeface="굴림" panose="020B0600000101010101" pitchFamily="50" charset="-127"/>
                <a:sym typeface="Symbol" panose="05050102010706020507" pitchFamily="18" charset="2"/>
              </a:rPr>
              <a:t>      Worse for similar input patterns</a:t>
            </a:r>
          </a:p>
          <a:p>
            <a:pPr latinLnBrk="0">
              <a:spcBef>
                <a:spcPct val="0"/>
              </a:spcBef>
              <a:buNone/>
            </a:pPr>
            <a:r>
              <a:rPr kumimoji="0" lang="en-US" altLang="ko-KR" sz="1600" dirty="0">
                <a:ea typeface="굴림" panose="020B0600000101010101" pitchFamily="50" charset="-127"/>
                <a:sym typeface="Symbol" panose="05050102010706020507" pitchFamily="18" charset="2"/>
              </a:rPr>
              <a:t>  cf. Pattern separation of the </a:t>
            </a:r>
            <a:r>
              <a:rPr kumimoji="0" lang="en-US" altLang="ko-KR" sz="1600" dirty="0" err="1">
                <a:ea typeface="굴림" panose="020B0600000101010101" pitchFamily="50" charset="-127"/>
                <a:sym typeface="Symbol" panose="05050102010706020507" pitchFamily="18" charset="2"/>
              </a:rPr>
              <a:t>mGCs</a:t>
            </a:r>
            <a:endParaRPr kumimoji="0" lang="en-US" altLang="ko-KR" sz="1600" dirty="0"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None/>
            </a:pPr>
            <a:r>
              <a:rPr kumimoji="0" lang="en-US" altLang="ko-KR" sz="1600" dirty="0">
                <a:ea typeface="굴림" panose="020B0600000101010101" pitchFamily="50" charset="-127"/>
                <a:sym typeface="Symbol" panose="05050102010706020507" pitchFamily="18" charset="2"/>
              </a:rPr>
              <a:t>      better for similar input patterns</a:t>
            </a:r>
            <a:endParaRPr lang="en-US" altLang="ko-KR" sz="1600" dirty="0">
              <a:sym typeface="Symbol" panose="05050102010706020507" pitchFamily="18" charset="2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660748B6-C7AA-9700-60EA-E0DB16489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35" y="115888"/>
            <a:ext cx="723813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200" b="1" dirty="0">
                <a:solidFill>
                  <a:schemeClr val="tx1"/>
                </a:solidFill>
              </a:rPr>
              <a:t>Pattern Integration in The Presence of Only </a:t>
            </a:r>
            <a:r>
              <a:rPr kumimoji="0" lang="en-US" altLang="ko-KR" sz="2200" b="1" dirty="0" err="1">
                <a:solidFill>
                  <a:schemeClr val="tx1"/>
                </a:solidFill>
              </a:rPr>
              <a:t>imGCs</a:t>
            </a:r>
            <a:endParaRPr kumimoji="0" lang="en-US" altLang="ko-KR" sz="22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1D58C1-E676-16AB-6438-A255044B5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9025" y="646430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dirty="0">
                <a:ea typeface="굴림" panose="020B0600000101010101" pitchFamily="50" charset="-127"/>
              </a:rPr>
              <a:t>5</a:t>
            </a:r>
            <a:endParaRPr lang="ko-KR" altLang="en-US" sz="1400" dirty="0">
              <a:ea typeface="굴림" panose="020B0600000101010101" pitchFamily="50" charset="-127"/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EC44A710-EF32-D3BA-4768-F9C1539574BF}"/>
              </a:ext>
            </a:extLst>
          </p:cNvPr>
          <p:cNvCxnSpPr/>
          <p:nvPr/>
        </p:nvCxnSpPr>
        <p:spPr>
          <a:xfrm>
            <a:off x="611188" y="692150"/>
            <a:ext cx="8532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그림 1">
            <a:extLst>
              <a:ext uri="{FF2B5EF4-FFF2-40B4-BE49-F238E27FC236}">
                <a16:creationId xmlns:a16="http://schemas.microsoft.com/office/drawing/2014/main" id="{29BF47BF-450B-C2EE-96B6-559ABD87A8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6707" y="1530107"/>
            <a:ext cx="2811680" cy="1919457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57452762-E055-7CA0-5964-D0A93D429E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20" y="3981148"/>
            <a:ext cx="2876248" cy="195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709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15">
                <a:extLst>
                  <a:ext uri="{FF2B5EF4-FFF2-40B4-BE49-F238E27FC236}">
                    <a16:creationId xmlns:a16="http://schemas.microsoft.com/office/drawing/2014/main" id="{65BA4351-FBDD-7C00-4A33-F435765D5B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764704"/>
                <a:ext cx="9143999" cy="60763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defTabSz="3244850" latinLnBrk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1pPr>
                <a:lvl2pPr marL="742950" indent="-285750" defTabSz="3244850" latinLnBrk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2pPr>
                <a:lvl3pPr marL="1143000" indent="-228600" defTabSz="3244850" latinLnBrk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3pPr>
                <a:lvl4pPr marL="1600200" indent="-228600" defTabSz="3244850" latinLnBrk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4pPr>
                <a:lvl5pPr marL="2057400" indent="-228600" defTabSz="3244850" latinLnBrk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5pPr>
                <a:lvl6pPr marL="2514600" indent="-228600" defTabSz="32448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6pPr>
                <a:lvl7pPr marL="2971800" indent="-228600" defTabSz="32448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7pPr>
                <a:lvl8pPr marL="3429000" indent="-228600" defTabSz="32448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8pPr>
                <a:lvl9pPr marL="3886200" indent="-228600" defTabSz="32448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9pPr>
              </a:lstStyle>
              <a:p>
                <a:pPr>
                  <a:buNone/>
                </a:pPr>
                <a:r>
                  <a:rPr kumimoji="0" lang="en-US" altLang="ko-KR" sz="1800" b="1" dirty="0">
                    <a:sym typeface="Symbol" panose="05050102010706020507" pitchFamily="18" charset="2"/>
                  </a:rPr>
                  <a:t> Investigation of Effect of The Young Adult-Born </a:t>
                </a:r>
                <a:r>
                  <a:rPr kumimoji="0" lang="en-US" altLang="ko-KR" sz="1800" b="1" dirty="0" err="1">
                    <a:sym typeface="Symbol" panose="05050102010706020507" pitchFamily="18" charset="2"/>
                  </a:rPr>
                  <a:t>imGCs</a:t>
                </a:r>
                <a:r>
                  <a:rPr kumimoji="0" lang="en-US" altLang="ko-KR" sz="1800" b="1" dirty="0">
                    <a:sym typeface="Symbol" panose="05050102010706020507" pitchFamily="18" charset="2"/>
                  </a:rPr>
                  <a:t> on Pattern Separation</a:t>
                </a:r>
              </a:p>
              <a:p>
                <a:pPr>
                  <a:buNone/>
                </a:pPr>
                <a:r>
                  <a:rPr kumimoji="0" lang="en-US" altLang="ko-KR" sz="1800" b="1" dirty="0">
                    <a:sym typeface="Symbol" panose="05050102010706020507" pitchFamily="18" charset="2"/>
                  </a:rPr>
                  <a:t>  </a:t>
                </a:r>
                <a:r>
                  <a:rPr kumimoji="0" lang="en-US" altLang="ko-KR" sz="1500" dirty="0">
                    <a:sym typeface="Symbol" panose="05050102010706020507" pitchFamily="18" charset="2"/>
                  </a:rPr>
                  <a:t>- In contrast to the mature GCs (</a:t>
                </a:r>
                <a:r>
                  <a:rPr kumimoji="0" lang="en-US" altLang="ko-KR" sz="1500" dirty="0" err="1">
                    <a:sym typeface="Symbol" panose="05050102010706020507" pitchFamily="18" charset="2"/>
                  </a:rPr>
                  <a:t>mGCs</a:t>
                </a:r>
                <a:r>
                  <a:rPr kumimoji="0" lang="en-US" altLang="ko-KR" sz="1500" dirty="0">
                    <a:sym typeface="Symbol" panose="05050102010706020507" pitchFamily="18" charset="2"/>
                  </a:rPr>
                  <a:t>), the </a:t>
                </a:r>
                <a:r>
                  <a:rPr kumimoji="0" lang="en-US" altLang="ko-KR" sz="1500" dirty="0" err="1">
                    <a:sym typeface="Symbol" panose="05050102010706020507" pitchFamily="18" charset="2"/>
                  </a:rPr>
                  <a:t>imGCs</a:t>
                </a:r>
                <a:r>
                  <a:rPr kumimoji="0" lang="en-US" altLang="ko-KR" sz="1500" dirty="0">
                    <a:sym typeface="Symbol" panose="05050102010706020507" pitchFamily="18" charset="2"/>
                  </a:rPr>
                  <a:t> exhibit two competing distinct properties of high </a:t>
                </a:r>
              </a:p>
              <a:p>
                <a:pPr>
                  <a:buNone/>
                </a:pPr>
                <a:r>
                  <a:rPr kumimoji="0" lang="en-US" altLang="ko-KR" sz="1500" dirty="0">
                    <a:sym typeface="Symbol" panose="05050102010706020507" pitchFamily="18" charset="2"/>
                  </a:rPr>
                  <a:t>    excitability (causing high activation) and low excitatory innervation (reducing activation degree)</a:t>
                </a:r>
              </a:p>
              <a:p>
                <a:pPr>
                  <a:buNone/>
                </a:pPr>
                <a:r>
                  <a:rPr kumimoji="0" lang="en-US" altLang="ko-KR" sz="1500" dirty="0">
                    <a:sym typeface="Symbol" panose="05050102010706020507" pitchFamily="18" charset="2"/>
                  </a:rPr>
                  <a:t>  - The pattern separation efficacy the </a:t>
                </a:r>
                <a:r>
                  <a:rPr kumimoji="0" lang="en-US" altLang="ko-KR" sz="1500" dirty="0" err="1">
                    <a:sym typeface="Symbol" panose="05050102010706020507" pitchFamily="18" charset="2"/>
                  </a:rPr>
                  <a:t>mGCs</a:t>
                </a:r>
                <a:r>
                  <a:rPr kumimoji="0" lang="en-US" altLang="ko-KR" sz="1500" dirty="0">
                    <a:sym typeface="Symbol" panose="05050102010706020507" pitchFamily="18" charset="2"/>
                  </a:rPr>
                  <a:t> varies via competition between high excitability</a:t>
                </a:r>
              </a:p>
              <a:p>
                <a:pPr>
                  <a:buNone/>
                </a:pPr>
                <a:r>
                  <a:rPr kumimoji="0" lang="en-US" altLang="ko-KR" sz="1500" dirty="0">
                    <a:sym typeface="Symbol" panose="05050102010706020507" pitchFamily="18" charset="2"/>
                  </a:rPr>
                  <a:t>    and low excitatory innervation of the </a:t>
                </a:r>
                <a:r>
                  <a:rPr kumimoji="0" lang="en-US" altLang="ko-KR" sz="1500" dirty="0" err="1">
                    <a:sym typeface="Symbol" panose="05050102010706020507" pitchFamily="18" charset="2"/>
                  </a:rPr>
                  <a:t>imGCs</a:t>
                </a:r>
                <a:endParaRPr kumimoji="0" lang="en-US" altLang="ko-KR" sz="1500" dirty="0">
                  <a:sym typeface="Symbol" panose="05050102010706020507" pitchFamily="18" charset="2"/>
                </a:endParaRPr>
              </a:p>
              <a:p>
                <a:pPr>
                  <a:buNone/>
                </a:pPr>
                <a:endParaRPr kumimoji="0" lang="en-US" altLang="ko-KR" sz="800" dirty="0">
                  <a:sym typeface="Symbol" panose="05050102010706020507" pitchFamily="18" charset="2"/>
                </a:endParaRPr>
              </a:p>
              <a:p>
                <a:pPr>
                  <a:buNone/>
                </a:pPr>
                <a:r>
                  <a:rPr kumimoji="0" lang="en-US" altLang="ko-KR" sz="1500" dirty="0">
                    <a:sym typeface="Symbol" panose="05050102010706020507" pitchFamily="18" charset="2"/>
                  </a:rPr>
                  <a:t>  </a:t>
                </a:r>
                <a:r>
                  <a:rPr kumimoji="0" lang="en-US" altLang="ko-KR" sz="1500" b="1" dirty="0">
                    <a:sym typeface="Symbol" panose="05050102010706020507" pitchFamily="18" charset="2"/>
                  </a:rPr>
                  <a:t>State I (0≤</a:t>
                </a:r>
                <a:r>
                  <a:rPr kumimoji="0" lang="ko-KR" altLang="en-US" sz="1500" b="1" dirty="0">
                    <a:sym typeface="Symbol" panose="05050102010706020507" pitchFamily="18" charset="2"/>
                  </a:rPr>
                  <a:t>𝑥</a:t>
                </a:r>
                <a:r>
                  <a:rPr kumimoji="0" lang="en-US" altLang="ko-KR" sz="1500" b="1" dirty="0">
                    <a:sym typeface="Symbol" panose="05050102010706020507" pitchFamily="18" charset="2"/>
                  </a:rPr>
                  <a:t>&lt;</a:t>
                </a:r>
                <a:r>
                  <a:rPr kumimoji="0" lang="ko-KR" altLang="en-US" sz="1500" b="1" dirty="0">
                    <a:sym typeface="Symbol" panose="05050102010706020507" pitchFamily="18" charset="2"/>
                  </a:rPr>
                  <a:t>𝑥</a:t>
                </a:r>
                <a:r>
                  <a:rPr kumimoji="0" lang="en-US" altLang="ko-KR" sz="1500" b="1" baseline="30000" dirty="0">
                    <a:sym typeface="Symbol" panose="05050102010706020507" pitchFamily="18" charset="2"/>
                  </a:rPr>
                  <a:t>∗</a:t>
                </a:r>
                <a:r>
                  <a:rPr kumimoji="0" lang="en-US" altLang="ko-KR" sz="1500" b="1" dirty="0">
                    <a:sym typeface="Symbol" panose="05050102010706020507" pitchFamily="18" charset="2"/>
                  </a:rPr>
                  <a:t>) with lower synaptic maturity:</a:t>
                </a:r>
              </a:p>
              <a:p>
                <a:pPr>
                  <a:buNone/>
                </a:pPr>
                <a:r>
                  <a:rPr kumimoji="0" lang="en-US" altLang="ko-KR" sz="1500" dirty="0">
                    <a:sym typeface="Symbol" panose="05050102010706020507" pitchFamily="18" charset="2"/>
                  </a:rPr>
                  <a:t>    Effect of the effect of low excitatory innervation </a:t>
                </a:r>
              </a:p>
              <a:p>
                <a:pPr>
                  <a:buNone/>
                </a:pPr>
                <a:r>
                  <a:rPr kumimoji="0" lang="en-US" altLang="ko-KR" sz="1500" dirty="0">
                    <a:sym typeface="Symbol" panose="05050102010706020507" pitchFamily="18" charset="2"/>
                  </a:rPr>
                  <a:t>    to the </a:t>
                </a:r>
                <a:r>
                  <a:rPr kumimoji="0" lang="en-US" altLang="ko-KR" sz="1500" dirty="0" err="1">
                    <a:sym typeface="Symbol" panose="05050102010706020507" pitchFamily="18" charset="2"/>
                  </a:rPr>
                  <a:t>imGCs</a:t>
                </a:r>
                <a:r>
                  <a:rPr kumimoji="0" lang="en-US" altLang="ko-KR" sz="1500" dirty="0">
                    <a:sym typeface="Symbol" panose="05050102010706020507" pitchFamily="18" charset="2"/>
                  </a:rPr>
                  <a:t> &gt; Effect of high excitability</a:t>
                </a:r>
              </a:p>
              <a:p>
                <a:pPr>
                  <a:buNone/>
                </a:pPr>
                <a:r>
                  <a:rPr kumimoji="0" lang="en-US" altLang="ko-KR" sz="1500" dirty="0">
                    <a:sym typeface="Symbol" panose="05050102010706020507" pitchFamily="18" charset="2"/>
                  </a:rPr>
                  <a:t>     Activation degree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sz="15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d>
                          <m:dPr>
                            <m:ctrlPr>
                              <a:rPr lang="ko-KR" altLang="ko-KR" sz="15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𝑖𝑚</m:t>
                            </m:r>
                          </m:e>
                        </m:d>
                      </m:sup>
                    </m:sSubSup>
                  </m:oMath>
                </a14:m>
                <a:r>
                  <a:rPr kumimoji="0" lang="en-US" altLang="ko-KR" sz="1500" dirty="0">
                    <a:sym typeface="Symbol" panose="05050102010706020507" pitchFamily="18" charset="2"/>
                  </a:rPr>
                  <a:t> of the </a:t>
                </a:r>
                <a:r>
                  <a:rPr kumimoji="0" lang="en-US" altLang="ko-KR" sz="1500" dirty="0" err="1">
                    <a:sym typeface="Symbol" panose="05050102010706020507" pitchFamily="18" charset="2"/>
                  </a:rPr>
                  <a:t>imGCs</a:t>
                </a:r>
                <a:r>
                  <a:rPr kumimoji="0" lang="en-US" altLang="ko-KR" sz="1500" dirty="0">
                    <a:sym typeface="Symbol" panose="05050102010706020507" pitchFamily="18" charset="2"/>
                  </a:rPr>
                  <a:t> becomes</a:t>
                </a:r>
              </a:p>
              <a:p>
                <a:pPr>
                  <a:buNone/>
                </a:pPr>
                <a:r>
                  <a:rPr kumimoji="0" lang="en-US" altLang="ko-KR" sz="1500" dirty="0">
                    <a:sym typeface="Symbol" panose="05050102010706020507" pitchFamily="18" charset="2"/>
                  </a:rPr>
                  <a:t>        lower. </a:t>
                </a:r>
              </a:p>
              <a:p>
                <a:pPr>
                  <a:buNone/>
                </a:pPr>
                <a:r>
                  <a:rPr kumimoji="0" lang="en-US" altLang="ko-KR" sz="1500" dirty="0">
                    <a:sym typeface="Symbol" panose="05050102010706020507" pitchFamily="18" charset="2"/>
                  </a:rPr>
                  <a:t>     Reduction of inhibition to the </a:t>
                </a:r>
                <a:r>
                  <a:rPr kumimoji="0" lang="en-US" altLang="ko-KR" sz="1500" dirty="0" err="1">
                    <a:sym typeface="Symbol" panose="05050102010706020507" pitchFamily="18" charset="2"/>
                  </a:rPr>
                  <a:t>mGCs</a:t>
                </a:r>
                <a:r>
                  <a:rPr kumimoji="0" lang="en-US" altLang="ko-KR" sz="1500" dirty="0">
                    <a:sym typeface="Symbol" panose="05050102010706020507" pitchFamily="18" charset="2"/>
                  </a:rPr>
                  <a:t> (</a:t>
                </a:r>
                <a:r>
                  <a:rPr kumimoji="0" lang="en-US" altLang="ko-KR" sz="1500" dirty="0" err="1">
                    <a:sym typeface="Symbol" panose="05050102010706020507" pitchFamily="18" charset="2"/>
                  </a:rPr>
                  <a:t>imGC</a:t>
                </a:r>
                <a:r>
                  <a:rPr kumimoji="0" lang="en-US" altLang="ko-KR" sz="1500" dirty="0">
                    <a:sym typeface="Symbol" panose="05050102010706020507" pitchFamily="18" charset="2"/>
                  </a:rPr>
                  <a:t>  BC/HPP  </a:t>
                </a:r>
                <a:r>
                  <a:rPr kumimoji="0" lang="en-US" altLang="ko-KR" sz="1500" dirty="0" err="1">
                    <a:sym typeface="Symbol" panose="05050102010706020507" pitchFamily="18" charset="2"/>
                  </a:rPr>
                  <a:t>mGC</a:t>
                </a:r>
                <a:r>
                  <a:rPr kumimoji="0" lang="en-US" altLang="ko-KR" sz="1500" dirty="0">
                    <a:sym typeface="Symbol" panose="05050102010706020507" pitchFamily="18" charset="2"/>
                  </a:rPr>
                  <a:t>)  </a:t>
                </a:r>
              </a:p>
              <a:p>
                <a:pPr>
                  <a:buNone/>
                </a:pPr>
                <a:r>
                  <a:rPr kumimoji="0" lang="en-US" altLang="ko-KR" sz="1500" dirty="0">
                    <a:sym typeface="Symbol" panose="05050102010706020507" pitchFamily="18" charset="2"/>
                  </a:rPr>
                  <a:t>     Increase 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sz="15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d>
                          <m:dPr>
                            <m:ctrlPr>
                              <a:rPr lang="ko-KR" altLang="ko-KR" sz="15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sup>
                    </m:sSubSup>
                  </m:oMath>
                </a14:m>
                <a:r>
                  <a:rPr kumimoji="0" lang="en-US" altLang="ko-KR" sz="1500" dirty="0">
                    <a:sym typeface="Symbol" panose="05050102010706020507" pitchFamily="18" charset="2"/>
                  </a:rPr>
                  <a:t> of the </a:t>
                </a:r>
                <a:r>
                  <a:rPr kumimoji="0" lang="en-US" altLang="ko-KR" sz="1500" dirty="0" err="1">
                    <a:sym typeface="Symbol" panose="05050102010706020507" pitchFamily="18" charset="2"/>
                  </a:rPr>
                  <a:t>mGCs</a:t>
                </a:r>
                <a:r>
                  <a:rPr kumimoji="0" lang="en-US" altLang="ko-KR" sz="1500" dirty="0">
                    <a:sym typeface="Symbol" panose="05050102010706020507" pitchFamily="18" charset="2"/>
                  </a:rPr>
                  <a:t>  Pattern separation degree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𝒮</m:t>
                        </m:r>
                      </m:e>
                      <m:sub>
                        <m:r>
                          <a:rPr lang="en-US" altLang="ko-KR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  <m:sup>
                        <m:r>
                          <a:rPr lang="en-US" altLang="ko-KR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altLang="ko-KR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altLang="ko-KR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kumimoji="0" lang="en-US" altLang="ko-KR" sz="1500" dirty="0">
                    <a:sym typeface="Symbol" panose="05050102010706020507" pitchFamily="18" charset="2"/>
                  </a:rPr>
                  <a:t>&lt;</a:t>
                </a:r>
                <a:r>
                  <a:rPr kumimoji="0" lang="ko-KR" altLang="en-US" sz="1500" dirty="0">
                    <a:sym typeface="Symbol" panose="05050102010706020507" pitchFamily="18" charset="2"/>
                  </a:rPr>
                  <a:t>𝒮</a:t>
                </a:r>
                <a:r>
                  <a:rPr kumimoji="0" lang="ko-KR" altLang="en-US" sz="1500" baseline="30000" dirty="0">
                    <a:sym typeface="Symbol" panose="05050102010706020507" pitchFamily="18" charset="2"/>
                  </a:rPr>
                  <a:t>∗</a:t>
                </a:r>
                <a:r>
                  <a:rPr kumimoji="0" lang="ko-KR" altLang="en-US" sz="1500" dirty="0">
                    <a:sym typeface="Symbol" panose="05050102010706020507" pitchFamily="18" charset="2"/>
                  </a:rPr>
                  <a:t> </a:t>
                </a:r>
              </a:p>
              <a:p>
                <a:pPr>
                  <a:buNone/>
                </a:pPr>
                <a:r>
                  <a:rPr kumimoji="0" lang="ko-KR" altLang="en-US" sz="1500" dirty="0">
                    <a:sym typeface="Symbol" panose="05050102010706020507" pitchFamily="18" charset="2"/>
                  </a:rPr>
                  <a:t>               </a:t>
                </a:r>
                <a:r>
                  <a:rPr kumimoji="0" lang="en-US" altLang="ko-KR" sz="1500" dirty="0">
                    <a:sym typeface="Symbol" panose="05050102010706020507" pitchFamily="18" charset="2"/>
                  </a:rPr>
                  <a:t>(</a:t>
                </a:r>
                <a:r>
                  <a:rPr kumimoji="0" lang="ko-KR" altLang="en-US" sz="1500" dirty="0">
                    <a:sym typeface="Symbol" panose="05050102010706020507" pitchFamily="18" charset="2"/>
                  </a:rPr>
                  <a:t>𝒮</a:t>
                </a:r>
                <a:r>
                  <a:rPr kumimoji="0" lang="ko-KR" altLang="en-US" sz="1500" baseline="30000" dirty="0">
                    <a:sym typeface="Symbol" panose="05050102010706020507" pitchFamily="18" charset="2"/>
                  </a:rPr>
                  <a:t>∗</a:t>
                </a:r>
                <a:r>
                  <a:rPr kumimoji="0" lang="en-US" altLang="ko-KR" sz="1500" dirty="0">
                    <a:sym typeface="Symbol" panose="05050102010706020507" pitchFamily="18" charset="2"/>
                  </a:rPr>
                  <a:t>: in the presence of only </a:t>
                </a:r>
                <a:r>
                  <a:rPr kumimoji="0" lang="en-US" altLang="ko-KR" sz="1500" dirty="0" err="1">
                    <a:sym typeface="Symbol" panose="05050102010706020507" pitchFamily="18" charset="2"/>
                  </a:rPr>
                  <a:t>mGCs</a:t>
                </a:r>
                <a:r>
                  <a:rPr kumimoji="0" lang="en-US" altLang="ko-KR" sz="1500" dirty="0">
                    <a:sym typeface="Symbol" panose="05050102010706020507" pitchFamily="18" charset="2"/>
                  </a:rPr>
                  <a:t> without </a:t>
                </a:r>
                <a:r>
                  <a:rPr kumimoji="0" lang="en-US" altLang="ko-KR" sz="1500" dirty="0" err="1">
                    <a:sym typeface="Symbol" panose="05050102010706020507" pitchFamily="18" charset="2"/>
                  </a:rPr>
                  <a:t>imGCs</a:t>
                </a:r>
                <a:r>
                  <a:rPr kumimoji="0" lang="en-US" altLang="ko-KR" sz="1500" dirty="0">
                    <a:sym typeface="Symbol" panose="05050102010706020507" pitchFamily="18" charset="2"/>
                  </a:rPr>
                  <a:t>) </a:t>
                </a:r>
              </a:p>
              <a:p>
                <a:pPr>
                  <a:buNone/>
                </a:pPr>
                <a:r>
                  <a:rPr kumimoji="0" lang="en-US" altLang="ko-KR" sz="1500" dirty="0">
                    <a:sym typeface="Symbol" panose="05050102010706020507" pitchFamily="18" charset="2"/>
                  </a:rPr>
                  <a:t>     Worsened pattern separation efficacy</a:t>
                </a:r>
              </a:p>
              <a:p>
                <a:pPr>
                  <a:buNone/>
                </a:pPr>
                <a:r>
                  <a:rPr kumimoji="0" lang="en-US" altLang="ko-KR" sz="1500" dirty="0">
                    <a:sym typeface="Symbol" panose="05050102010706020507" pitchFamily="18" charset="2"/>
                  </a:rPr>
                  <a:t>  </a:t>
                </a:r>
                <a:r>
                  <a:rPr kumimoji="0" lang="en-US" altLang="ko-KR" sz="1500" b="1" dirty="0">
                    <a:sym typeface="Symbol" panose="05050102010706020507" pitchFamily="18" charset="2"/>
                  </a:rPr>
                  <a:t>State II (</a:t>
                </a:r>
                <a:r>
                  <a:rPr kumimoji="0" lang="ko-KR" altLang="en-US" sz="1500" b="1" dirty="0">
                    <a:sym typeface="Symbol" panose="05050102010706020507" pitchFamily="18" charset="2"/>
                  </a:rPr>
                  <a:t>𝑥</a:t>
                </a:r>
                <a:r>
                  <a:rPr kumimoji="0" lang="en-US" altLang="ko-KR" sz="1500" b="1" baseline="30000" dirty="0">
                    <a:sym typeface="Symbol" panose="05050102010706020507" pitchFamily="18" charset="2"/>
                  </a:rPr>
                  <a:t>∗</a:t>
                </a:r>
                <a:r>
                  <a:rPr kumimoji="0" lang="en-US" altLang="ko-KR" sz="1500" b="1" dirty="0">
                    <a:sym typeface="Symbol" panose="05050102010706020507" pitchFamily="18" charset="2"/>
                  </a:rPr>
                  <a:t>&lt;</a:t>
                </a:r>
                <a:r>
                  <a:rPr kumimoji="0" lang="ko-KR" altLang="en-US" sz="1500" b="1" dirty="0">
                    <a:sym typeface="Symbol" panose="05050102010706020507" pitchFamily="18" charset="2"/>
                  </a:rPr>
                  <a:t>𝑥≤</a:t>
                </a:r>
                <a:r>
                  <a:rPr kumimoji="0" lang="en-US" altLang="ko-KR" sz="1500" b="1" dirty="0">
                    <a:sym typeface="Symbol" panose="05050102010706020507" pitchFamily="18" charset="2"/>
                  </a:rPr>
                  <a:t>1) with higher synaptic maturity: </a:t>
                </a:r>
              </a:p>
              <a:p>
                <a:pPr>
                  <a:buNone/>
                </a:pPr>
                <a:r>
                  <a:rPr kumimoji="0" lang="en-US" altLang="ko-KR" sz="1500" dirty="0">
                    <a:sym typeface="Symbol" panose="05050102010706020507" pitchFamily="18" charset="2"/>
                  </a:rPr>
                  <a:t>    Effect of high excitability &gt; Effect of the effect of low excitatory innervation</a:t>
                </a:r>
              </a:p>
              <a:p>
                <a:pPr>
                  <a:buNone/>
                </a:pPr>
                <a:r>
                  <a:rPr kumimoji="0" lang="en-US" altLang="ko-KR" sz="1500" dirty="0">
                    <a:sym typeface="Symbol" panose="05050102010706020507" pitchFamily="18" charset="2"/>
                  </a:rPr>
                  <a:t>     Activation degree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sz="15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d>
                          <m:dPr>
                            <m:ctrlPr>
                              <a:rPr lang="ko-KR" altLang="ko-KR" sz="15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𝑖𝑚</m:t>
                            </m:r>
                          </m:e>
                        </m:d>
                      </m:sup>
                    </m:sSubSup>
                  </m:oMath>
                </a14:m>
                <a:r>
                  <a:rPr kumimoji="0" lang="en-US" altLang="ko-KR" sz="1500" dirty="0">
                    <a:sym typeface="Symbol" panose="05050102010706020507" pitchFamily="18" charset="2"/>
                  </a:rPr>
                  <a:t> of the </a:t>
                </a:r>
                <a:r>
                  <a:rPr kumimoji="0" lang="en-US" altLang="ko-KR" sz="1500" dirty="0" err="1">
                    <a:sym typeface="Symbol" panose="05050102010706020507" pitchFamily="18" charset="2"/>
                  </a:rPr>
                  <a:t>imGCs</a:t>
                </a:r>
                <a:r>
                  <a:rPr kumimoji="0" lang="en-US" altLang="ko-KR" sz="1500" dirty="0">
                    <a:sym typeface="Symbol" panose="05050102010706020507" pitchFamily="18" charset="2"/>
                  </a:rPr>
                  <a:t> becomes higher.</a:t>
                </a:r>
              </a:p>
              <a:p>
                <a:pPr>
                  <a:buNone/>
                </a:pPr>
                <a:r>
                  <a:rPr kumimoji="0" lang="en-US" altLang="ko-KR" sz="1500" dirty="0">
                    <a:sym typeface="Symbol" panose="05050102010706020507" pitchFamily="18" charset="2"/>
                  </a:rPr>
                  <a:t>     Strong feedback inhibition to the </a:t>
                </a:r>
                <a:r>
                  <a:rPr kumimoji="0" lang="en-US" altLang="ko-KR" sz="1500" dirty="0" err="1">
                    <a:sym typeface="Symbol" panose="05050102010706020507" pitchFamily="18" charset="2"/>
                  </a:rPr>
                  <a:t>mGCs</a:t>
                </a:r>
                <a:endParaRPr kumimoji="0" lang="en-US" altLang="ko-KR" sz="1500" dirty="0">
                  <a:sym typeface="Symbol" panose="05050102010706020507" pitchFamily="18" charset="2"/>
                </a:endParaRPr>
              </a:p>
              <a:p>
                <a:pPr>
                  <a:buNone/>
                </a:pPr>
                <a:r>
                  <a:rPr kumimoji="0" lang="en-US" altLang="ko-KR" sz="1500" dirty="0">
                    <a:sym typeface="Symbol" panose="05050102010706020507" pitchFamily="18" charset="2"/>
                  </a:rPr>
                  <a:t>     Lower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sz="15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d>
                          <m:dPr>
                            <m:ctrlPr>
                              <a:rPr lang="ko-KR" altLang="ko-KR" sz="15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sup>
                    </m:sSubSup>
                  </m:oMath>
                </a14:m>
                <a:r>
                  <a:rPr kumimoji="0" lang="en-US" altLang="ko-KR" sz="1500" dirty="0">
                    <a:sym typeface="Symbol" panose="05050102010706020507" pitchFamily="18" charset="2"/>
                  </a:rPr>
                  <a:t> of the </a:t>
                </a:r>
                <a:r>
                  <a:rPr kumimoji="0" lang="en-US" altLang="ko-KR" sz="1500" dirty="0" err="1">
                    <a:sym typeface="Symbol" panose="05050102010706020507" pitchFamily="18" charset="2"/>
                  </a:rPr>
                  <a:t>mGCs</a:t>
                </a:r>
                <a:r>
                  <a:rPr kumimoji="0" lang="en-US" altLang="ko-KR" sz="1500" dirty="0">
                    <a:sym typeface="Symbol" panose="05050102010706020507" pitchFamily="18" charset="2"/>
                  </a:rPr>
                  <a:t>  Pattern separation degree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𝒮</m:t>
                        </m:r>
                      </m:e>
                      <m:sub>
                        <m:r>
                          <a:rPr lang="en-US" altLang="ko-KR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  <m:sup>
                        <m:r>
                          <a:rPr lang="en-US" altLang="ko-KR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altLang="ko-KR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altLang="ko-KR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bSup>
                    <m:r>
                      <a:rPr lang="en-US" altLang="ko-KR" sz="15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US" altLang="ko-KR" sz="1500" dirty="0">
                    <a:sym typeface="Symbol" panose="05050102010706020507" pitchFamily="18" charset="2"/>
                  </a:rPr>
                  <a:t>&gt;</a:t>
                </a:r>
                <a:r>
                  <a:rPr kumimoji="0" lang="ko-KR" altLang="en-US" sz="1500" dirty="0">
                    <a:sym typeface="Symbol" panose="05050102010706020507" pitchFamily="18" charset="2"/>
                  </a:rPr>
                  <a:t>𝒮</a:t>
                </a:r>
                <a:r>
                  <a:rPr kumimoji="0" lang="ko-KR" altLang="en-US" sz="1500" baseline="30000" dirty="0">
                    <a:sym typeface="Symbol" panose="05050102010706020507" pitchFamily="18" charset="2"/>
                  </a:rPr>
                  <a:t>∗</a:t>
                </a:r>
                <a:r>
                  <a:rPr kumimoji="0" lang="ko-KR" altLang="en-US" sz="1500" dirty="0">
                    <a:sym typeface="Symbol" panose="05050102010706020507" pitchFamily="18" charset="2"/>
                  </a:rPr>
                  <a:t> </a:t>
                </a:r>
              </a:p>
              <a:p>
                <a:pPr>
                  <a:buNone/>
                </a:pPr>
                <a:r>
                  <a:rPr kumimoji="0" lang="ko-KR" altLang="en-US" sz="1500" dirty="0">
                    <a:sym typeface="Symbol" panose="05050102010706020507" pitchFamily="18" charset="2"/>
                  </a:rPr>
                  <a:t>     </a:t>
                </a:r>
                <a:r>
                  <a:rPr kumimoji="0" lang="en-US" altLang="ko-KR" sz="1500" dirty="0">
                    <a:sym typeface="Symbol" panose="05050102010706020507" pitchFamily="18" charset="2"/>
                  </a:rPr>
                  <a:t>Enhanced pattern separation efficacy </a:t>
                </a:r>
                <a:endParaRPr kumimoji="0" lang="en-US" altLang="ko-KR" sz="1500" dirty="0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7" name="TextBox 15">
                <a:extLst>
                  <a:ext uri="{FF2B5EF4-FFF2-40B4-BE49-F238E27FC236}">
                    <a16:creationId xmlns:a16="http://schemas.microsoft.com/office/drawing/2014/main" id="{65BA4351-FBDD-7C00-4A33-F435765D5B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764704"/>
                <a:ext cx="9143999" cy="6076343"/>
              </a:xfrm>
              <a:prstGeom prst="rect">
                <a:avLst/>
              </a:prstGeom>
              <a:blipFill>
                <a:blip r:embed="rId2"/>
                <a:stretch>
                  <a:fillRect l="-533" t="-502" r="-533" b="-50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BC142FA6-7C80-BD96-E096-91D41A854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3" y="115888"/>
            <a:ext cx="14668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200" b="1" dirty="0"/>
              <a:t>Summary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C2B8D458-45BA-B240-6D34-2684FBBC7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9025" y="646430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dirty="0">
                <a:ea typeface="굴림" panose="020B0600000101010101" pitchFamily="50" charset="-127"/>
              </a:rPr>
              <a:t>6</a:t>
            </a:r>
            <a:endParaRPr lang="ko-KR" altLang="en-US" sz="1400" dirty="0">
              <a:ea typeface="굴림" panose="020B0600000101010101" pitchFamily="50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BC12B22D-F2B5-CB2A-75E9-E4E8143E1CBF}"/>
              </a:ext>
            </a:extLst>
          </p:cNvPr>
          <p:cNvCxnSpPr/>
          <p:nvPr/>
        </p:nvCxnSpPr>
        <p:spPr>
          <a:xfrm>
            <a:off x="611188" y="650334"/>
            <a:ext cx="8532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그림 1">
            <a:extLst>
              <a:ext uri="{FF2B5EF4-FFF2-40B4-BE49-F238E27FC236}">
                <a16:creationId xmlns:a16="http://schemas.microsoft.com/office/drawing/2014/main" id="{D7AE9D27-F868-AD5B-4309-ABF202286C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0788" y="2318487"/>
            <a:ext cx="4185708" cy="125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765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12503</TotalTime>
  <Words>1265</Words>
  <Application>Microsoft Office PowerPoint</Application>
  <PresentationFormat>화면 슬라이드 쇼(4:3)</PresentationFormat>
  <Paragraphs>143</Paragraphs>
  <Slides>6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맑은 고딕</vt:lpstr>
      <vt:lpstr>Arial</vt:lpstr>
      <vt:lpstr>Calibri</vt:lpstr>
      <vt:lpstr>Cambria Math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R&amp;D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Corporation</dc:creator>
  <cp:lastModifiedBy>임우창</cp:lastModifiedBy>
  <cp:revision>666</cp:revision>
  <dcterms:created xsi:type="dcterms:W3CDTF">2006-10-05T04:04:58Z</dcterms:created>
  <dcterms:modified xsi:type="dcterms:W3CDTF">2023-10-24T07:17:51Z</dcterms:modified>
</cp:coreProperties>
</file>